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6" r:id="rId2"/>
  </p:sldMasterIdLst>
  <p:notesMasterIdLst>
    <p:notesMasterId r:id="rId13"/>
  </p:notesMasterIdLst>
  <p:handoutMasterIdLst>
    <p:handoutMasterId r:id="rId14"/>
  </p:handoutMasterIdLst>
  <p:sldIdLst>
    <p:sldId id="1631" r:id="rId3"/>
    <p:sldId id="1677" r:id="rId4"/>
    <p:sldId id="1632" r:id="rId5"/>
    <p:sldId id="1679" r:id="rId6"/>
    <p:sldId id="1649" r:id="rId7"/>
    <p:sldId id="1650" r:id="rId8"/>
    <p:sldId id="1680" r:id="rId9"/>
    <p:sldId id="1676" r:id="rId10"/>
    <p:sldId id="1678" r:id="rId11"/>
    <p:sldId id="258" r:id="rId12"/>
  </p:sldIdLst>
  <p:sldSz cx="12192000" cy="6858000"/>
  <p:notesSz cx="6858000" cy="9144000"/>
  <p:embeddedFontLst>
    <p:embeddedFont>
      <p:font typeface="Amazon Ember" panose="020B0603020204020204" pitchFamily="34" charset="0"/>
      <p:regular r:id="rId15"/>
      <p:bold r:id="rId16"/>
      <p:italic r:id="rId17"/>
      <p:boldItalic r:id="rId18"/>
    </p:embeddedFont>
    <p:embeddedFont>
      <p:font typeface="Amazon Ember Display" panose="020B0603020204020204" pitchFamily="34" charset="0"/>
      <p:regular r:id="rId19"/>
      <p:bold r:id="rId20"/>
      <p:italic r:id="rId21"/>
      <p:boldItalic r:id="rId22"/>
    </p:embeddedFont>
    <p:embeddedFont>
      <p:font typeface="Amazon Ember Heavy" panose="020B0603020204020204" pitchFamily="34" charset="0"/>
      <p:bold r:id="rId23"/>
      <p:italic r:id="rId24"/>
      <p:boldItalic r:id="rId25"/>
    </p:embeddedFont>
    <p:embeddedFont>
      <p:font typeface="Lucida Console" panose="020B0609040504020204" pitchFamily="49"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1631"/>
            <p14:sldId id="1677"/>
            <p14:sldId id="1632"/>
            <p14:sldId id="1679"/>
            <p14:sldId id="1649"/>
            <p14:sldId id="1650"/>
            <p14:sldId id="1680"/>
            <p14:sldId id="1676"/>
            <p14:sldId id="1678"/>
            <p14:sldId id="258"/>
          </p14:sldIdLst>
        </p14:section>
        <p14:section name="Examples" id="{5052AD04-C0D9-4FF6-AA6F-420659794DEE}">
          <p14:sldIdLst/>
        </p14:section>
        <p14:section name="Template directions" id="{9E4ACA30-D387-48B9-B60B-FCAB7867C6F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Sylcott" initials="AS" lastIdx="1" clrIdx="0">
    <p:extLst>
      <p:ext uri="{19B8F6BF-5375-455C-9EA6-DF929625EA0E}">
        <p15:presenceInfo xmlns:p15="http://schemas.microsoft.com/office/powerpoint/2012/main" userId="a657808d9f8d3c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C8FF"/>
    <a:srgbClr val="5DADFD"/>
    <a:srgbClr val="702FA0"/>
    <a:srgbClr val="FFFFFF"/>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80716" autoAdjust="0"/>
  </p:normalViewPr>
  <p:slideViewPr>
    <p:cSldViewPr snapToGrid="0">
      <p:cViewPr varScale="1">
        <p:scale>
          <a:sx n="96" d="100"/>
          <a:sy n="96" d="100"/>
        </p:scale>
        <p:origin x="2032" y="176"/>
      </p:cViewPr>
      <p:guideLst/>
    </p:cSldViewPr>
  </p:slideViewPr>
  <p:outlineViewPr>
    <p:cViewPr>
      <p:scale>
        <a:sx n="33" d="100"/>
        <a:sy n="33" d="100"/>
      </p:scale>
      <p:origin x="0" y="-168"/>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4/25/23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196518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That said, come along with me in this journey of connect and cognify nearly every thing, place, and service. See you there.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a:p>
        </p:txBody>
      </p:sp>
    </p:spTree>
    <p:extLst>
      <p:ext uri="{BB962C8B-B14F-4D97-AF65-F5344CB8AC3E}">
        <p14:creationId xmlns:p14="http://schemas.microsoft.com/office/powerpoint/2010/main" val="2788382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 few years ago, I read this book called "the inevitable", by Kevin Kelly (the founding editor of Wired Magazine). Kevin describes 12 technological forces that will shape the next 30 years, based on what he saw over the last 3 decades since the birth of the internet.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4/25/23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25190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spcBef>
                <a:spcPts val="20"/>
              </a:spcBef>
            </a:pPr>
            <a:r>
              <a:rPr lang="en-US" dirty="0"/>
              <a:t>We could categorize these forces into 3 main pillars: SHARING (in a future where all humans and machines will be connected in an ecosystem supported by the Internet), SCREENING (in the sense that, one day, humans will interact with screens everywhere), and COGNIFYING (when any thing NOT interactive, will be considered broken). I remember how excited I got with this positive view of the future of humankind, and how I found myself asking: "what's takings us so long?"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4/25/23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6921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could categorize these forces into 3 main pillars: cognifying (meaning that, in the future, something that is NOT interactive will be considered broken), screening (in the sense that screens will be everywhere), and sharing (envisioning that one day all humans and machines will be connected to one another). I remember loving this positive view of the future of humankind, and finding myself asking "what's takings us so long?"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4/25/23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0120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Over the following years, I had the opportunity to work on these topics with brilliant colleagues from the airline industry. We simulated multiple customer use-cases, built state-of-art proofs-of-concept for global conferences, and spoke with many cutting-edge organizations around the world.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4/25/23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92261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What resulted from this effort, is what I will share with you in this session. I will d</a:t>
            </a:r>
            <a:r>
              <a:rPr lang="en-GB" dirty="0"/>
              <a:t>escribe a framework for decentralized data sharing; I'll explain how to integrate it with digital wallets and super apps; and I'll explain how to extend it to the physical world of objects and spaces.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4/25/23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859403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What resulted from this work, is a domain trust framework that addresses the 3 technological pillars that we saw earlier: 1) the ability to connect and cognify nearly everything, 2) the ability to push the user experience to digital wallets and 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4/25/23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1368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If you think that's too much content in one go, then you are probably right. To make it easier to digest, we'll break the session into 3 parts. First, we will work backwards from the cognifying goal, to understand why we need all 3 pillars. Then, we will see how the building blocks connect with one another from the ground up. And finally, I'll share with you the hyper links to the specifications and source code that you need to integrate your applications into this ecosystem TODAY.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4/25/23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58816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4/25/23 10:40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08108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2192000" cy="68580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69875"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329540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849463"/>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296669455"/>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2192000" cy="68580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68896"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1994186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5073650" y="2406650"/>
            <a:ext cx="2044700" cy="204470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216634"/>
            <a:ext cx="12192000" cy="424732"/>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8070267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176274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2285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874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7941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00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15359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270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4311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9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381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5051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93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05172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17264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70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74098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6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75230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94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540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GB"/>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GB"/>
              <a:t>Click icon to add picture</a:t>
            </a:r>
            <a:endParaRPr lang="en-US" dirty="0"/>
          </a:p>
        </p:txBody>
      </p:sp>
    </p:spTree>
    <p:extLst>
      <p:ext uri="{BB962C8B-B14F-4D97-AF65-F5344CB8AC3E}">
        <p14:creationId xmlns:p14="http://schemas.microsoft.com/office/powerpoint/2010/main" val="391375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718036"/>
            <a:ext cx="6935451"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2184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385638"/>
            <a:ext cx="6935452"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6719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26788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2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1DE984-16AE-31CB-F6EB-9E948FF26CFC}"/>
              </a:ext>
            </a:extLst>
          </p:cNvPr>
          <p:cNvSpPr/>
          <p:nvPr userDrawn="1"/>
        </p:nvSpPr>
        <p:spPr>
          <a:xfrm>
            <a:off x="0" y="0"/>
            <a:ext cx="12192000" cy="6858001"/>
          </a:xfrm>
          <a:prstGeom prst="rect">
            <a:avLst/>
          </a:prstGeom>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lang="en-GB" dirty="0">
              <a:solidFill>
                <a:schemeClr val="bg1"/>
              </a:solidFill>
            </a:endParaRPr>
          </a:p>
        </p:txBody>
      </p:sp>
    </p:spTree>
    <p:extLst>
      <p:ext uri="{BB962C8B-B14F-4D97-AF65-F5344CB8AC3E}">
        <p14:creationId xmlns:p14="http://schemas.microsoft.com/office/powerpoint/2010/main" val="11036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78433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58372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042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3.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2.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jp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4/25/23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7"/>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8"/>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 id="2147483680" r:id="rId31"/>
    <p:sldLayoutId id="2147483681" r:id="rId32"/>
    <p:sldLayoutId id="2147483683" r:id="rId33"/>
    <p:sldLayoutId id="2147483684"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1">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4/25/23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2"/>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3"/>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7642859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emf"/><Relationship Id="rId7" Type="http://schemas.openxmlformats.org/officeDocument/2006/relationships/image" Target="../media/image27.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emf"/><Relationship Id="rId7" Type="http://schemas.openxmlformats.org/officeDocument/2006/relationships/image" Target="../media/image27.sv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4F885A-290E-0F0A-C37F-3D69D4A780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98899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438873" y="2011977"/>
            <a:ext cx="11132443" cy="2086725"/>
          </a:xfrm>
        </p:spPr>
        <p:txBody>
          <a:bodyPr/>
          <a:lstStyle/>
          <a:p>
            <a:r>
              <a:rPr lang="en-US" dirty="0"/>
              <a:t>Connect and cognify </a:t>
            </a:r>
            <a:br>
              <a:rPr lang="en-US" dirty="0"/>
            </a:br>
            <a:r>
              <a:rPr lang="en-US" dirty="0"/>
              <a:t>nearly every thing, place, and service</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438874" y="4997326"/>
            <a:ext cx="3133531" cy="646331"/>
          </a:xfrm>
        </p:spPr>
        <p:txBody>
          <a:bodyPr/>
          <a:lstStyle/>
          <a:p>
            <a:r>
              <a:rPr lang="en-US" dirty="0"/>
              <a:t>Jorge Fonseca (he/him)</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438875" y="5403726"/>
            <a:ext cx="3248608" cy="574003"/>
          </a:xfrm>
        </p:spPr>
        <p:txBody>
          <a:bodyPr/>
          <a:lstStyle/>
          <a:p>
            <a:r>
              <a:rPr lang="en-US" dirty="0"/>
              <a:t>Senior Solutions Architect</a:t>
            </a:r>
          </a:p>
          <a:p>
            <a:r>
              <a:rPr lang="en-US" dirty="0"/>
              <a:t>Amazon Web Services</a:t>
            </a:r>
          </a:p>
        </p:txBody>
      </p:sp>
      <p:sp>
        <p:nvSpPr>
          <p:cNvPr id="5" name="Text Placeholder 4">
            <a:extLst>
              <a:ext uri="{FF2B5EF4-FFF2-40B4-BE49-F238E27FC236}">
                <a16:creationId xmlns:a16="http://schemas.microsoft.com/office/drawing/2014/main" id="{9B22C2D6-5D8A-F954-480B-8AF516942DDF}"/>
              </a:ext>
            </a:extLst>
          </p:cNvPr>
          <p:cNvSpPr>
            <a:spLocks noGrp="1"/>
          </p:cNvSpPr>
          <p:nvPr>
            <p:ph type="body" sz="quarter" idx="11"/>
          </p:nvPr>
        </p:nvSpPr>
        <p:spPr>
          <a:xfrm>
            <a:off x="462026" y="1491342"/>
            <a:ext cx="9144000" cy="258532"/>
          </a:xfrm>
        </p:spPr>
        <p:txBody>
          <a:bodyPr/>
          <a:lstStyle/>
          <a:p>
            <a:endParaRPr lang="en-GB"/>
          </a:p>
        </p:txBody>
      </p:sp>
      <p:pic>
        <p:nvPicPr>
          <p:cNvPr id="2" name="Picture 59">
            <a:extLst>
              <a:ext uri="{FF2B5EF4-FFF2-40B4-BE49-F238E27FC236}">
                <a16:creationId xmlns:a16="http://schemas.microsoft.com/office/drawing/2014/main" id="{9C1A927B-F216-F9E8-CCC8-12F7160DF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5017" y="4713871"/>
            <a:ext cx="1034784" cy="137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a:extLst>
              <a:ext uri="{FF2B5EF4-FFF2-40B4-BE49-F238E27FC236}">
                <a16:creationId xmlns:a16="http://schemas.microsoft.com/office/drawing/2014/main" id="{EF63EC88-532D-ADCE-CAC9-9FF3AFA1AE3A}"/>
              </a:ext>
            </a:extLst>
          </p:cNvPr>
          <p:cNvGrpSpPr>
            <a:grpSpLocks noChangeAspect="1"/>
          </p:cNvGrpSpPr>
          <p:nvPr/>
        </p:nvGrpSpPr>
        <p:grpSpPr>
          <a:xfrm>
            <a:off x="9779390" y="4660863"/>
            <a:ext cx="1348742" cy="1337444"/>
            <a:chOff x="-782952" y="5279717"/>
            <a:chExt cx="558720" cy="554040"/>
          </a:xfrm>
        </p:grpSpPr>
        <p:sp>
          <p:nvSpPr>
            <p:cNvPr id="4" name="Freeform: Shape 74">
              <a:extLst>
                <a:ext uri="{FF2B5EF4-FFF2-40B4-BE49-F238E27FC236}">
                  <a16:creationId xmlns:a16="http://schemas.microsoft.com/office/drawing/2014/main" id="{DF0899A8-2E18-7772-F150-73FE82F49BE7}"/>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 name="Freeform: Shape 75">
              <a:extLst>
                <a:ext uri="{FF2B5EF4-FFF2-40B4-BE49-F238E27FC236}">
                  <a16:creationId xmlns:a16="http://schemas.microsoft.com/office/drawing/2014/main" id="{293D6304-0623-2459-76BF-7E8D187B0D2A}"/>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 name="Freeform: Shape 76">
              <a:extLst>
                <a:ext uri="{FF2B5EF4-FFF2-40B4-BE49-F238E27FC236}">
                  <a16:creationId xmlns:a16="http://schemas.microsoft.com/office/drawing/2014/main" id="{96AFBBAF-C7F5-5C31-0D04-030FD06E05F4}"/>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 name="Freeform: Shape 77">
              <a:extLst>
                <a:ext uri="{FF2B5EF4-FFF2-40B4-BE49-F238E27FC236}">
                  <a16:creationId xmlns:a16="http://schemas.microsoft.com/office/drawing/2014/main" id="{AA0FE857-5225-86DB-0546-2C6C58B6B93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8">
              <a:extLst>
                <a:ext uri="{FF2B5EF4-FFF2-40B4-BE49-F238E27FC236}">
                  <a16:creationId xmlns:a16="http://schemas.microsoft.com/office/drawing/2014/main" id="{E8DAD47F-09FB-71F3-CD9E-7DDB54322046}"/>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 name="Freeform: Shape 79">
              <a:extLst>
                <a:ext uri="{FF2B5EF4-FFF2-40B4-BE49-F238E27FC236}">
                  <a16:creationId xmlns:a16="http://schemas.microsoft.com/office/drawing/2014/main" id="{9FD999C0-F646-76FB-35EC-D5473129B35B}"/>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80">
              <a:extLst>
                <a:ext uri="{FF2B5EF4-FFF2-40B4-BE49-F238E27FC236}">
                  <a16:creationId xmlns:a16="http://schemas.microsoft.com/office/drawing/2014/main" id="{BC92ADF2-37DA-C252-DA3F-322E739A1757}"/>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81">
              <a:extLst>
                <a:ext uri="{FF2B5EF4-FFF2-40B4-BE49-F238E27FC236}">
                  <a16:creationId xmlns:a16="http://schemas.microsoft.com/office/drawing/2014/main" id="{B06B4DEA-F97D-B4E0-4B36-E0999F3FA485}"/>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 name="Freeform: Shape 82">
              <a:extLst>
                <a:ext uri="{FF2B5EF4-FFF2-40B4-BE49-F238E27FC236}">
                  <a16:creationId xmlns:a16="http://schemas.microsoft.com/office/drawing/2014/main" id="{922422D3-F451-730C-3440-0A8E142E32AF}"/>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4" name="Freeform: Shape 83">
              <a:extLst>
                <a:ext uri="{FF2B5EF4-FFF2-40B4-BE49-F238E27FC236}">
                  <a16:creationId xmlns:a16="http://schemas.microsoft.com/office/drawing/2014/main" id="{F141D848-6032-CB13-2788-4E77A73B76E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84">
              <a:extLst>
                <a:ext uri="{FF2B5EF4-FFF2-40B4-BE49-F238E27FC236}">
                  <a16:creationId xmlns:a16="http://schemas.microsoft.com/office/drawing/2014/main" id="{40B27BC8-163E-0200-4C98-0C98BA739474}"/>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5">
              <a:extLst>
                <a:ext uri="{FF2B5EF4-FFF2-40B4-BE49-F238E27FC236}">
                  <a16:creationId xmlns:a16="http://schemas.microsoft.com/office/drawing/2014/main" id="{DB1941C7-90E7-188A-9EE1-7DBE3E0E10D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7" name="Freeform: Shape 86">
              <a:extLst>
                <a:ext uri="{FF2B5EF4-FFF2-40B4-BE49-F238E27FC236}">
                  <a16:creationId xmlns:a16="http://schemas.microsoft.com/office/drawing/2014/main" id="{444FD639-1784-5577-26CD-4FB38CB8795C}"/>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8" name="Freeform: Shape 87">
              <a:extLst>
                <a:ext uri="{FF2B5EF4-FFF2-40B4-BE49-F238E27FC236}">
                  <a16:creationId xmlns:a16="http://schemas.microsoft.com/office/drawing/2014/main" id="{E0C97CAD-0CA7-73E7-4D52-169DB26ADEA0}"/>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9" name="Freeform: Shape 88">
              <a:extLst>
                <a:ext uri="{FF2B5EF4-FFF2-40B4-BE49-F238E27FC236}">
                  <a16:creationId xmlns:a16="http://schemas.microsoft.com/office/drawing/2014/main" id="{D86451BC-D75F-71B5-16C1-C7193A72FA3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 name="Freeform: Shape 89">
              <a:extLst>
                <a:ext uri="{FF2B5EF4-FFF2-40B4-BE49-F238E27FC236}">
                  <a16:creationId xmlns:a16="http://schemas.microsoft.com/office/drawing/2014/main" id="{DF82D53E-34CF-A39B-4BDD-D1EB443B98D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1" name="Freeform: Shape 90">
              <a:extLst>
                <a:ext uri="{FF2B5EF4-FFF2-40B4-BE49-F238E27FC236}">
                  <a16:creationId xmlns:a16="http://schemas.microsoft.com/office/drawing/2014/main" id="{2A984DE1-B3A0-140E-666C-C717EBE87AF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2" name="Freeform: Shape 91">
              <a:extLst>
                <a:ext uri="{FF2B5EF4-FFF2-40B4-BE49-F238E27FC236}">
                  <a16:creationId xmlns:a16="http://schemas.microsoft.com/office/drawing/2014/main" id="{1AB3FE36-458F-07FD-7C97-2140F1F4274D}"/>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92">
              <a:extLst>
                <a:ext uri="{FF2B5EF4-FFF2-40B4-BE49-F238E27FC236}">
                  <a16:creationId xmlns:a16="http://schemas.microsoft.com/office/drawing/2014/main" id="{C0C6230E-3125-A746-4C7C-ED49AFC71BFC}"/>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93">
              <a:extLst>
                <a:ext uri="{FF2B5EF4-FFF2-40B4-BE49-F238E27FC236}">
                  <a16:creationId xmlns:a16="http://schemas.microsoft.com/office/drawing/2014/main" id="{C816080D-3E57-24C6-360A-EAFCB372B7A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25" name="Group 24">
            <a:extLst>
              <a:ext uri="{FF2B5EF4-FFF2-40B4-BE49-F238E27FC236}">
                <a16:creationId xmlns:a16="http://schemas.microsoft.com/office/drawing/2014/main" id="{28857856-D007-C1F4-954B-F92E8D27429D}"/>
              </a:ext>
            </a:extLst>
          </p:cNvPr>
          <p:cNvGrpSpPr>
            <a:grpSpLocks noChangeAspect="1"/>
          </p:cNvGrpSpPr>
          <p:nvPr/>
        </p:nvGrpSpPr>
        <p:grpSpPr>
          <a:xfrm>
            <a:off x="5367891" y="4762457"/>
            <a:ext cx="1992217" cy="1282538"/>
            <a:chOff x="4348497" y="3025153"/>
            <a:chExt cx="661036" cy="425559"/>
          </a:xfrm>
        </p:grpSpPr>
        <p:sp>
          <p:nvSpPr>
            <p:cNvPr id="26" name="Freeform: Shape 34">
              <a:extLst>
                <a:ext uri="{FF2B5EF4-FFF2-40B4-BE49-F238E27FC236}">
                  <a16:creationId xmlns:a16="http://schemas.microsoft.com/office/drawing/2014/main" id="{A27660B5-547D-C0C0-6BD2-7AC0ECF40D1A}"/>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7" name="Freeform: Shape 35">
              <a:extLst>
                <a:ext uri="{FF2B5EF4-FFF2-40B4-BE49-F238E27FC236}">
                  <a16:creationId xmlns:a16="http://schemas.microsoft.com/office/drawing/2014/main" id="{AEFBDBD7-96BA-7523-5BA4-91B83560EF4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9" name="Freeform: Shape 36">
              <a:extLst>
                <a:ext uri="{FF2B5EF4-FFF2-40B4-BE49-F238E27FC236}">
                  <a16:creationId xmlns:a16="http://schemas.microsoft.com/office/drawing/2014/main" id="{D1D8121D-1DB3-CEFD-2E01-BE1AB2B3B4D6}"/>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1" name="Freeform: Shape 37">
              <a:extLst>
                <a:ext uri="{FF2B5EF4-FFF2-40B4-BE49-F238E27FC236}">
                  <a16:creationId xmlns:a16="http://schemas.microsoft.com/office/drawing/2014/main" id="{3FA8E347-4DB5-ADE9-CCEE-0A26E7E6D586}"/>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3" name="Freeform: Shape 38">
              <a:extLst>
                <a:ext uri="{FF2B5EF4-FFF2-40B4-BE49-F238E27FC236}">
                  <a16:creationId xmlns:a16="http://schemas.microsoft.com/office/drawing/2014/main" id="{343CDDA7-C7DE-936B-0469-29182A911F5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4" name="Freeform: Shape 39">
              <a:extLst>
                <a:ext uri="{FF2B5EF4-FFF2-40B4-BE49-F238E27FC236}">
                  <a16:creationId xmlns:a16="http://schemas.microsoft.com/office/drawing/2014/main" id="{B2EAB84E-CDA2-ACD9-FED0-3F25052E0430}"/>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5" name="Freeform: Shape 40">
              <a:extLst>
                <a:ext uri="{FF2B5EF4-FFF2-40B4-BE49-F238E27FC236}">
                  <a16:creationId xmlns:a16="http://schemas.microsoft.com/office/drawing/2014/main" id="{5BE5D4C9-E69D-27B0-0248-316A2D3B098C}"/>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6" name="Freeform: Shape 41">
              <a:extLst>
                <a:ext uri="{FF2B5EF4-FFF2-40B4-BE49-F238E27FC236}">
                  <a16:creationId xmlns:a16="http://schemas.microsoft.com/office/drawing/2014/main" id="{F72A21F2-F878-8D61-2A65-6E595FB3885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7" name="Freeform: Shape 42">
              <a:extLst>
                <a:ext uri="{FF2B5EF4-FFF2-40B4-BE49-F238E27FC236}">
                  <a16:creationId xmlns:a16="http://schemas.microsoft.com/office/drawing/2014/main" id="{FDB12139-4D60-FC18-E5E1-889C475D38A5}"/>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8" name="Freeform: Shape 43">
              <a:extLst>
                <a:ext uri="{FF2B5EF4-FFF2-40B4-BE49-F238E27FC236}">
                  <a16:creationId xmlns:a16="http://schemas.microsoft.com/office/drawing/2014/main" id="{ED484F1D-1BB2-6AA2-48D2-1B13E7B7895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9" name="Freeform: Shape 44">
              <a:extLst>
                <a:ext uri="{FF2B5EF4-FFF2-40B4-BE49-F238E27FC236}">
                  <a16:creationId xmlns:a16="http://schemas.microsoft.com/office/drawing/2014/main" id="{DAD33409-774D-888F-059D-774078CD64A5}"/>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0" name="Freeform: Shape 45">
              <a:extLst>
                <a:ext uri="{FF2B5EF4-FFF2-40B4-BE49-F238E27FC236}">
                  <a16:creationId xmlns:a16="http://schemas.microsoft.com/office/drawing/2014/main" id="{621BB2B3-F5C9-EA7D-74E7-3F636E46B6CE}"/>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1" name="Freeform: Shape 46">
              <a:extLst>
                <a:ext uri="{FF2B5EF4-FFF2-40B4-BE49-F238E27FC236}">
                  <a16:creationId xmlns:a16="http://schemas.microsoft.com/office/drawing/2014/main" id="{A64570F0-BA32-B5CE-0D3F-15F562B249B2}"/>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2" name="Freeform: Shape 47">
              <a:extLst>
                <a:ext uri="{FF2B5EF4-FFF2-40B4-BE49-F238E27FC236}">
                  <a16:creationId xmlns:a16="http://schemas.microsoft.com/office/drawing/2014/main" id="{FC096FC0-B828-0C17-389B-6F10AB1FC6AE}"/>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3" name="Freeform: Shape 48">
              <a:extLst>
                <a:ext uri="{FF2B5EF4-FFF2-40B4-BE49-F238E27FC236}">
                  <a16:creationId xmlns:a16="http://schemas.microsoft.com/office/drawing/2014/main" id="{8B025681-02CD-061E-3EC1-FF7BD8FABA10}"/>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4" name="Freeform: Shape 49">
              <a:extLst>
                <a:ext uri="{FF2B5EF4-FFF2-40B4-BE49-F238E27FC236}">
                  <a16:creationId xmlns:a16="http://schemas.microsoft.com/office/drawing/2014/main" id="{37C49002-B448-75A9-D668-345FD60C85E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5" name="Freeform: Shape 50">
              <a:extLst>
                <a:ext uri="{FF2B5EF4-FFF2-40B4-BE49-F238E27FC236}">
                  <a16:creationId xmlns:a16="http://schemas.microsoft.com/office/drawing/2014/main" id="{2CFDE395-A7D9-47A9-AF6F-875E7668C566}"/>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6" name="Freeform: Shape 51">
              <a:extLst>
                <a:ext uri="{FF2B5EF4-FFF2-40B4-BE49-F238E27FC236}">
                  <a16:creationId xmlns:a16="http://schemas.microsoft.com/office/drawing/2014/main" id="{DFFA6C47-C1F1-B6C0-ED86-CCFE99A39B2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7" name="Freeform: Shape 52">
              <a:extLst>
                <a:ext uri="{FF2B5EF4-FFF2-40B4-BE49-F238E27FC236}">
                  <a16:creationId xmlns:a16="http://schemas.microsoft.com/office/drawing/2014/main" id="{D897BF3C-0413-FE1B-B9C9-3E44084574D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
        <p:nvSpPr>
          <p:cNvPr id="48" name="Title 27">
            <a:extLst>
              <a:ext uri="{FF2B5EF4-FFF2-40B4-BE49-F238E27FC236}">
                <a16:creationId xmlns:a16="http://schemas.microsoft.com/office/drawing/2014/main" id="{64A7EE64-5BDC-7635-C795-C447F2179E68}"/>
              </a:ext>
            </a:extLst>
          </p:cNvPr>
          <p:cNvSpPr txBox="1">
            <a:spLocks/>
          </p:cNvSpPr>
          <p:nvPr/>
        </p:nvSpPr>
        <p:spPr>
          <a:xfrm>
            <a:off x="9763474" y="405278"/>
            <a:ext cx="2261664" cy="923330"/>
          </a:xfrm>
          <a:prstGeom prst="rect">
            <a:avLst/>
          </a:prstGeom>
        </p:spPr>
        <p:txBody>
          <a:bodyPr vert="horz" wrap="square" lIns="0" tIns="45720" rIns="0" bIns="45720" rtlCol="0" anchor="t"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6000" dirty="0">
                <a:solidFill>
                  <a:srgbClr val="FFC000"/>
                </a:solidFill>
              </a:rPr>
              <a:t>Pitch</a:t>
            </a:r>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book </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6191495" y="1133856"/>
            <a:ext cx="3720367"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6000" b="1" dirty="0"/>
              <a:t>2016</a:t>
            </a:r>
            <a:endParaRPr lang="en-US" sz="3600" b="1" dirty="0">
              <a:solidFill>
                <a:schemeClr val="accent4"/>
              </a:solidFill>
            </a:endParaRPr>
          </a:p>
        </p:txBody>
      </p:sp>
      <p:pic>
        <p:nvPicPr>
          <p:cNvPr id="1026" name="Picture 2" descr="The Inevitable: Understanding the 12 Technological Forces That Will Shape  Our Future : Kelly, Kevin: Amazon.de: Bücher">
            <a:extLst>
              <a:ext uri="{FF2B5EF4-FFF2-40B4-BE49-F238E27FC236}">
                <a16:creationId xmlns:a16="http://schemas.microsoft.com/office/drawing/2014/main" id="{1670B372-6E53-4C37-BC23-5FF6DD173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58245">
            <a:off x="1573505" y="1438106"/>
            <a:ext cx="2400881" cy="361945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8093419" y="2267712"/>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E20CF0E0-BDA9-BEE1-4BF8-936DC4C60193}"/>
              </a:ext>
            </a:extLst>
          </p:cNvPr>
          <p:cNvSpPr txBox="1">
            <a:spLocks/>
          </p:cNvSpPr>
          <p:nvPr/>
        </p:nvSpPr>
        <p:spPr>
          <a:xfrm>
            <a:off x="8339375" y="3247834"/>
            <a:ext cx="3451784"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buNone/>
            </a:pPr>
            <a:r>
              <a:rPr lang="en-US" sz="3200" dirty="0"/>
              <a:t>tech forces that will shape the </a:t>
            </a:r>
            <a:r>
              <a:rPr lang="en-US" sz="3200" dirty="0">
                <a:solidFill>
                  <a:schemeClr val="accent3"/>
                </a:solidFill>
              </a:rPr>
              <a:t>next 30 years</a:t>
            </a:r>
          </a:p>
        </p:txBody>
      </p:sp>
      <p:sp>
        <p:nvSpPr>
          <p:cNvPr id="8" name="Content Placeholder 2">
            <a:extLst>
              <a:ext uri="{FF2B5EF4-FFF2-40B4-BE49-F238E27FC236}">
                <a16:creationId xmlns:a16="http://schemas.microsoft.com/office/drawing/2014/main" id="{F3E15618-AE31-94AC-4297-FBA51A386B74}"/>
              </a:ext>
            </a:extLst>
          </p:cNvPr>
          <p:cNvSpPr txBox="1">
            <a:spLocks/>
          </p:cNvSpPr>
          <p:nvPr/>
        </p:nvSpPr>
        <p:spPr>
          <a:xfrm>
            <a:off x="4782207" y="3247834"/>
            <a:ext cx="3091958"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200" dirty="0">
                <a:solidFill>
                  <a:schemeClr val="accent3"/>
                </a:solidFill>
              </a:rPr>
              <a:t>3 decades</a:t>
            </a:r>
            <a:br>
              <a:rPr lang="en-US" sz="3200" dirty="0"/>
            </a:br>
            <a:r>
              <a:rPr lang="en-US" sz="3200" dirty="0"/>
              <a:t>since the birth of the internet</a:t>
            </a:r>
          </a:p>
        </p:txBody>
      </p:sp>
    </p:spTree>
    <p:extLst>
      <p:ext uri="{BB962C8B-B14F-4D97-AF65-F5344CB8AC3E}">
        <p14:creationId xmlns:p14="http://schemas.microsoft.com/office/powerpoint/2010/main" val="226319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grpId="1" nodeType="withEffect">
                                  <p:stCondLst>
                                    <p:cond delay="0"/>
                                  </p:stCondLst>
                                  <p:childTnLst>
                                    <p:animMotion origin="layout" path="M -3.54167E-6 3.7037E-7 L 0.00847 3.7037E-7 " pathEditMode="relative" rAng="0" ptsTypes="AA">
                                      <p:cBhvr>
                                        <p:cTn id="9" dur="500" spd="-100000" fill="hold"/>
                                        <p:tgtEl>
                                          <p:spTgt spid="7"/>
                                        </p:tgtEl>
                                        <p:attrNameLst>
                                          <p:attrName>ppt_x</p:attrName>
                                          <p:attrName>ppt_y</p:attrName>
                                        </p:attrNameLst>
                                      </p:cBhvr>
                                      <p:rCtr x="417"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grpId="1" nodeType="withEffect">
                                  <p:stCondLst>
                                    <p:cond delay="0"/>
                                  </p:stCondLst>
                                  <p:childTnLst>
                                    <p:animMotion origin="layout" path="M -3.54167E-6 3.7037E-7 L 0.00847 3.7037E-7 " pathEditMode="relative" rAng="0" ptsTypes="AA">
                                      <p:cBhvr>
                                        <p:cTn id="14" dur="500" spd="-100000" fill="hold"/>
                                        <p:tgtEl>
                                          <p:spTgt spid="8"/>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forces</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8519622"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rgbClr val="00B0F0"/>
                </a:solidFill>
              </a:rPr>
              <a:t>Cognifying</a:t>
            </a:r>
            <a:endParaRPr lang="en-US" sz="3600" dirty="0"/>
          </a:p>
          <a:p>
            <a:pPr marL="0" indent="0">
              <a:lnSpc>
                <a:spcPct val="100000"/>
              </a:lnSpc>
              <a:spcAft>
                <a:spcPts val="600"/>
              </a:spcAft>
              <a:buNone/>
            </a:pPr>
            <a:r>
              <a:rPr lang="en-US" sz="3200" dirty="0"/>
              <a:t> • Becoming</a:t>
            </a: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Interacting</a:t>
            </a:r>
          </a:p>
          <a:p>
            <a:pPr marL="0" indent="0">
              <a:lnSpc>
                <a:spcPct val="100000"/>
              </a:lnSpc>
              <a:spcAft>
                <a:spcPts val="600"/>
              </a:spcAft>
              <a:buNone/>
            </a:pPr>
            <a:r>
              <a:rPr lang="en-US" sz="3200" dirty="0"/>
              <a:t> • Filtering</a:t>
            </a:r>
          </a:p>
        </p:txBody>
      </p:sp>
      <p:sp>
        <p:nvSpPr>
          <p:cNvPr id="3" name="Content Placeholder 2">
            <a:extLst>
              <a:ext uri="{FF2B5EF4-FFF2-40B4-BE49-F238E27FC236}">
                <a16:creationId xmlns:a16="http://schemas.microsoft.com/office/drawing/2014/main" id="{D1043344-E7E9-1FB9-D6AB-73C906DB09DA}"/>
              </a:ext>
            </a:extLst>
          </p:cNvPr>
          <p:cNvSpPr txBox="1">
            <a:spLocks/>
          </p:cNvSpPr>
          <p:nvPr/>
        </p:nvSpPr>
        <p:spPr>
          <a:xfrm>
            <a:off x="4790760"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chemeClr val="accent4">
                    <a:lumMod val="60000"/>
                    <a:lumOff val="40000"/>
                  </a:schemeClr>
                </a:solidFill>
              </a:rPr>
              <a:t>Screening</a:t>
            </a:r>
            <a:endParaRPr lang="en-US" sz="3600" dirty="0">
              <a:solidFill>
                <a:schemeClr val="accent4">
                  <a:lumMod val="60000"/>
                  <a:lumOff val="40000"/>
                </a:schemeClr>
              </a:solidFill>
            </a:endParaRP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Questioning</a:t>
            </a:r>
          </a:p>
          <a:p>
            <a:pPr marL="0" indent="0">
              <a:lnSpc>
                <a:spcPct val="100000"/>
              </a:lnSpc>
              <a:spcAft>
                <a:spcPts val="600"/>
              </a:spcAft>
              <a:buNone/>
            </a:pPr>
            <a:r>
              <a:rPr lang="en-US" sz="3200" dirty="0"/>
              <a:t> • Remixing</a:t>
            </a:r>
          </a:p>
          <a:p>
            <a:pPr marL="0" indent="0">
              <a:lnSpc>
                <a:spcPct val="100000"/>
              </a:lnSpc>
              <a:spcAft>
                <a:spcPts val="600"/>
              </a:spcAft>
              <a:buNone/>
            </a:pPr>
            <a:r>
              <a:rPr lang="en-US" sz="3200" dirty="0"/>
              <a:t> • Flowing</a:t>
            </a:r>
          </a:p>
        </p:txBody>
      </p:sp>
      <p:sp>
        <p:nvSpPr>
          <p:cNvPr id="4" name="Content Placeholder 2">
            <a:extLst>
              <a:ext uri="{FF2B5EF4-FFF2-40B4-BE49-F238E27FC236}">
                <a16:creationId xmlns:a16="http://schemas.microsoft.com/office/drawing/2014/main" id="{B38F87BC-74C3-7CD8-1666-64E7B6BC0B1E}"/>
              </a:ext>
            </a:extLst>
          </p:cNvPr>
          <p:cNvSpPr txBox="1">
            <a:spLocks/>
          </p:cNvSpPr>
          <p:nvPr/>
        </p:nvSpPr>
        <p:spPr>
          <a:xfrm>
            <a:off x="1071763" y="1601288"/>
            <a:ext cx="3639735"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6037" indent="0">
              <a:lnSpc>
                <a:spcPct val="100000"/>
              </a:lnSpc>
              <a:spcAft>
                <a:spcPts val="600"/>
              </a:spcAft>
              <a:buNone/>
            </a:pPr>
            <a:r>
              <a:rPr lang="en-US" sz="3600" b="1" dirty="0">
                <a:solidFill>
                  <a:schemeClr val="accent3"/>
                </a:solidFill>
              </a:rPr>
              <a:t>Sharing</a:t>
            </a:r>
            <a:endParaRPr lang="en-US" sz="36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Tracking</a:t>
            </a:r>
          </a:p>
          <a:p>
            <a:pPr marL="46037" indent="0">
              <a:lnSpc>
                <a:spcPct val="100000"/>
              </a:lnSpc>
              <a:spcAft>
                <a:spcPts val="600"/>
              </a:spcAft>
              <a:buNone/>
            </a:pPr>
            <a:r>
              <a:rPr lang="en-US" sz="3200" dirty="0"/>
              <a:t> • Accessing</a:t>
            </a:r>
            <a:endParaRPr lang="en-US" sz="32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Beginning</a:t>
            </a:r>
          </a:p>
        </p:txBody>
      </p:sp>
      <p:grpSp>
        <p:nvGrpSpPr>
          <p:cNvPr id="8" name="Group 7">
            <a:extLst>
              <a:ext uri="{FF2B5EF4-FFF2-40B4-BE49-F238E27FC236}">
                <a16:creationId xmlns:a16="http://schemas.microsoft.com/office/drawing/2014/main" id="{84E408B3-C2D9-2448-1A46-5DC47E65009D}"/>
              </a:ext>
            </a:extLst>
          </p:cNvPr>
          <p:cNvGrpSpPr/>
          <p:nvPr/>
        </p:nvGrpSpPr>
        <p:grpSpPr>
          <a:xfrm>
            <a:off x="5343896" y="5210460"/>
            <a:ext cx="6577470" cy="1361655"/>
            <a:chOff x="2103183" y="2966466"/>
            <a:chExt cx="9079813" cy="1361655"/>
          </a:xfrm>
        </p:grpSpPr>
        <p:sp>
          <p:nvSpPr>
            <p:cNvPr id="13" name="Rectangle 12">
              <a:extLst>
                <a:ext uri="{FF2B5EF4-FFF2-40B4-BE49-F238E27FC236}">
                  <a16:creationId xmlns:a16="http://schemas.microsoft.com/office/drawing/2014/main" id="{86A3F895-2816-0537-21A6-964A44D80672}"/>
                </a:ext>
              </a:extLst>
            </p:cNvPr>
            <p:cNvSpPr/>
            <p:nvPr/>
          </p:nvSpPr>
          <p:spPr>
            <a:xfrm>
              <a:off x="2103183" y="2966466"/>
              <a:ext cx="9079813" cy="1361655"/>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r>
                <a:rPr lang="en-GB" sz="3200" dirty="0">
                  <a:solidFill>
                    <a:schemeClr val="bg1"/>
                  </a:solidFill>
                </a:rPr>
                <a:t>    What’s taking us so long?</a:t>
              </a:r>
            </a:p>
          </p:txBody>
        </p:sp>
        <p:sp>
          <p:nvSpPr>
            <p:cNvPr id="14" name="TextBox 13">
              <a:extLst>
                <a:ext uri="{FF2B5EF4-FFF2-40B4-BE49-F238E27FC236}">
                  <a16:creationId xmlns:a16="http://schemas.microsoft.com/office/drawing/2014/main" id="{9DC46D28-A5AA-4FD7-CE5C-9C307A4A37AB}"/>
                </a:ext>
              </a:extLst>
            </p:cNvPr>
            <p:cNvSpPr txBox="1"/>
            <p:nvPr/>
          </p:nvSpPr>
          <p:spPr>
            <a:xfrm>
              <a:off x="9586417" y="3312458"/>
              <a:ext cx="898198" cy="1015663"/>
            </a:xfrm>
            <a:prstGeom prst="rect">
              <a:avLst/>
            </a:prstGeom>
            <a:noFill/>
          </p:spPr>
          <p:txBody>
            <a:bodyPr wrap="square">
              <a:spAutoFit/>
            </a:bodyPr>
            <a:lstStyle/>
            <a:p>
              <a:r>
                <a:rPr lang="en-GB" sz="6000" dirty="0"/>
                <a:t>🤔</a:t>
              </a:r>
            </a:p>
          </p:txBody>
        </p:sp>
      </p:grpSp>
      <p:grpSp>
        <p:nvGrpSpPr>
          <p:cNvPr id="2" name="Group 1">
            <a:extLst>
              <a:ext uri="{FF2B5EF4-FFF2-40B4-BE49-F238E27FC236}">
                <a16:creationId xmlns:a16="http://schemas.microsoft.com/office/drawing/2014/main" id="{26407024-1310-8EAB-3867-B661995A45F9}"/>
              </a:ext>
            </a:extLst>
          </p:cNvPr>
          <p:cNvGrpSpPr>
            <a:grpSpLocks noChangeAspect="1"/>
          </p:cNvGrpSpPr>
          <p:nvPr/>
        </p:nvGrpSpPr>
        <p:grpSpPr>
          <a:xfrm>
            <a:off x="11056395" y="1723448"/>
            <a:ext cx="435600" cy="431950"/>
            <a:chOff x="-782952" y="5279717"/>
            <a:chExt cx="558720" cy="554040"/>
          </a:xfrm>
        </p:grpSpPr>
        <p:sp>
          <p:nvSpPr>
            <p:cNvPr id="5" name="Freeform: Shape 74">
              <a:extLst>
                <a:ext uri="{FF2B5EF4-FFF2-40B4-BE49-F238E27FC236}">
                  <a16:creationId xmlns:a16="http://schemas.microsoft.com/office/drawing/2014/main" id="{75785603-7B79-3083-12ED-817221E387E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 name="Freeform: Shape 75">
              <a:extLst>
                <a:ext uri="{FF2B5EF4-FFF2-40B4-BE49-F238E27FC236}">
                  <a16:creationId xmlns:a16="http://schemas.microsoft.com/office/drawing/2014/main" id="{14CBBB13-0473-DC5A-AB46-10F69F27BD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6">
              <a:extLst>
                <a:ext uri="{FF2B5EF4-FFF2-40B4-BE49-F238E27FC236}">
                  <a16:creationId xmlns:a16="http://schemas.microsoft.com/office/drawing/2014/main" id="{3C75811D-621E-24D5-A57B-D8EB11B1076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77">
              <a:extLst>
                <a:ext uri="{FF2B5EF4-FFF2-40B4-BE49-F238E27FC236}">
                  <a16:creationId xmlns:a16="http://schemas.microsoft.com/office/drawing/2014/main" id="{CE394080-1A4B-334A-047D-36A024DBBCA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8">
              <a:extLst>
                <a:ext uri="{FF2B5EF4-FFF2-40B4-BE49-F238E27FC236}">
                  <a16:creationId xmlns:a16="http://schemas.microsoft.com/office/drawing/2014/main" id="{D92E4922-F1C8-D6AF-FBF8-40CD72A9D01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9">
              <a:extLst>
                <a:ext uri="{FF2B5EF4-FFF2-40B4-BE49-F238E27FC236}">
                  <a16:creationId xmlns:a16="http://schemas.microsoft.com/office/drawing/2014/main" id="{34F2613E-C98B-1749-7692-5FDC5067BFC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CEFEEA8F-8B53-4EB1-870A-2E8E73F89D4B}"/>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81">
              <a:extLst>
                <a:ext uri="{FF2B5EF4-FFF2-40B4-BE49-F238E27FC236}">
                  <a16:creationId xmlns:a16="http://schemas.microsoft.com/office/drawing/2014/main" id="{B9D1D713-8798-C358-8386-FD4DB939439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82">
              <a:extLst>
                <a:ext uri="{FF2B5EF4-FFF2-40B4-BE49-F238E27FC236}">
                  <a16:creationId xmlns:a16="http://schemas.microsoft.com/office/drawing/2014/main" id="{2AE72F25-161A-E228-C542-BE87A1B87AB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3">
              <a:extLst>
                <a:ext uri="{FF2B5EF4-FFF2-40B4-BE49-F238E27FC236}">
                  <a16:creationId xmlns:a16="http://schemas.microsoft.com/office/drawing/2014/main" id="{D9DBFB68-B061-768A-7AE6-9FFFAD53211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4">
              <a:extLst>
                <a:ext uri="{FF2B5EF4-FFF2-40B4-BE49-F238E27FC236}">
                  <a16:creationId xmlns:a16="http://schemas.microsoft.com/office/drawing/2014/main" id="{F2F8862D-B2C9-088C-D3A7-88D509F2FF9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5">
              <a:extLst>
                <a:ext uri="{FF2B5EF4-FFF2-40B4-BE49-F238E27FC236}">
                  <a16:creationId xmlns:a16="http://schemas.microsoft.com/office/drawing/2014/main" id="{91DFBFFF-FAE3-926C-470E-2F6E6B5FC35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2" name="Freeform: Shape 86">
              <a:extLst>
                <a:ext uri="{FF2B5EF4-FFF2-40B4-BE49-F238E27FC236}">
                  <a16:creationId xmlns:a16="http://schemas.microsoft.com/office/drawing/2014/main" id="{34805F75-E8AD-1D98-BB47-E02683F8E848}"/>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87">
              <a:extLst>
                <a:ext uri="{FF2B5EF4-FFF2-40B4-BE49-F238E27FC236}">
                  <a16:creationId xmlns:a16="http://schemas.microsoft.com/office/drawing/2014/main" id="{CDEA1E79-5051-4743-29DB-8879B4E28873}"/>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88">
              <a:extLst>
                <a:ext uri="{FF2B5EF4-FFF2-40B4-BE49-F238E27FC236}">
                  <a16:creationId xmlns:a16="http://schemas.microsoft.com/office/drawing/2014/main" id="{C28E38BF-05A8-C890-ADF4-7F67F10AA14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5" name="Freeform: Shape 89">
              <a:extLst>
                <a:ext uri="{FF2B5EF4-FFF2-40B4-BE49-F238E27FC236}">
                  <a16:creationId xmlns:a16="http://schemas.microsoft.com/office/drawing/2014/main" id="{AA5E6CC5-10A2-682C-B2D7-0DFE794FC8C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90">
              <a:extLst>
                <a:ext uri="{FF2B5EF4-FFF2-40B4-BE49-F238E27FC236}">
                  <a16:creationId xmlns:a16="http://schemas.microsoft.com/office/drawing/2014/main" id="{E29ED894-C018-6823-9530-B9C67E5D21E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91">
              <a:extLst>
                <a:ext uri="{FF2B5EF4-FFF2-40B4-BE49-F238E27FC236}">
                  <a16:creationId xmlns:a16="http://schemas.microsoft.com/office/drawing/2014/main" id="{E542D9A8-2926-21FE-D061-E15784D7A4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92">
              <a:extLst>
                <a:ext uri="{FF2B5EF4-FFF2-40B4-BE49-F238E27FC236}">
                  <a16:creationId xmlns:a16="http://schemas.microsoft.com/office/drawing/2014/main" id="{1D1D60F2-B1BD-50A7-843A-B6F8B72630F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3">
              <a:extLst>
                <a:ext uri="{FF2B5EF4-FFF2-40B4-BE49-F238E27FC236}">
                  <a16:creationId xmlns:a16="http://schemas.microsoft.com/office/drawing/2014/main" id="{9D8DFBB7-37ED-C54D-37DE-C9E0B4CB5B9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pic>
        <p:nvPicPr>
          <p:cNvPr id="30" name="Picture 59">
            <a:extLst>
              <a:ext uri="{FF2B5EF4-FFF2-40B4-BE49-F238E27FC236}">
                <a16:creationId xmlns:a16="http://schemas.microsoft.com/office/drawing/2014/main" id="{69E1B771-7763-2667-4870-148CE66B2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779" y="1705423"/>
            <a:ext cx="351736"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a:extLst>
              <a:ext uri="{FF2B5EF4-FFF2-40B4-BE49-F238E27FC236}">
                <a16:creationId xmlns:a16="http://schemas.microsoft.com/office/drawing/2014/main" id="{1A3CAB49-8999-4AB0-778B-2F5CEAD97417}"/>
              </a:ext>
            </a:extLst>
          </p:cNvPr>
          <p:cNvGrpSpPr>
            <a:grpSpLocks noChangeAspect="1"/>
          </p:cNvGrpSpPr>
          <p:nvPr/>
        </p:nvGrpSpPr>
        <p:grpSpPr>
          <a:xfrm>
            <a:off x="2984148" y="1703923"/>
            <a:ext cx="671043" cy="432000"/>
            <a:chOff x="4348497" y="3025153"/>
            <a:chExt cx="661036" cy="425559"/>
          </a:xfrm>
        </p:grpSpPr>
        <p:sp>
          <p:nvSpPr>
            <p:cNvPr id="52" name="Freeform: Shape 34">
              <a:extLst>
                <a:ext uri="{FF2B5EF4-FFF2-40B4-BE49-F238E27FC236}">
                  <a16:creationId xmlns:a16="http://schemas.microsoft.com/office/drawing/2014/main" id="{D664260E-6E23-1A1F-CDBE-B17FFECED46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3" name="Freeform: Shape 35">
              <a:extLst>
                <a:ext uri="{FF2B5EF4-FFF2-40B4-BE49-F238E27FC236}">
                  <a16:creationId xmlns:a16="http://schemas.microsoft.com/office/drawing/2014/main" id="{238B782C-B3B3-5637-68AA-F59A592E272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4" name="Freeform: Shape 36">
              <a:extLst>
                <a:ext uri="{FF2B5EF4-FFF2-40B4-BE49-F238E27FC236}">
                  <a16:creationId xmlns:a16="http://schemas.microsoft.com/office/drawing/2014/main" id="{1F765829-3F10-9F2C-E737-9F2A291A4F4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5" name="Freeform: Shape 37">
              <a:extLst>
                <a:ext uri="{FF2B5EF4-FFF2-40B4-BE49-F238E27FC236}">
                  <a16:creationId xmlns:a16="http://schemas.microsoft.com/office/drawing/2014/main" id="{F2AF085C-CD7D-B896-4419-DEA59ACD7B2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6" name="Freeform: Shape 38">
              <a:extLst>
                <a:ext uri="{FF2B5EF4-FFF2-40B4-BE49-F238E27FC236}">
                  <a16:creationId xmlns:a16="http://schemas.microsoft.com/office/drawing/2014/main" id="{5CD45A05-17AA-60F1-9489-7D97E073CB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39">
              <a:extLst>
                <a:ext uri="{FF2B5EF4-FFF2-40B4-BE49-F238E27FC236}">
                  <a16:creationId xmlns:a16="http://schemas.microsoft.com/office/drawing/2014/main" id="{932FC9A5-C1B2-A929-3398-14AA315F6F0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40">
              <a:extLst>
                <a:ext uri="{FF2B5EF4-FFF2-40B4-BE49-F238E27FC236}">
                  <a16:creationId xmlns:a16="http://schemas.microsoft.com/office/drawing/2014/main" id="{77C23499-3152-A0B0-C73E-88D9D1012F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41">
              <a:extLst>
                <a:ext uri="{FF2B5EF4-FFF2-40B4-BE49-F238E27FC236}">
                  <a16:creationId xmlns:a16="http://schemas.microsoft.com/office/drawing/2014/main" id="{C81DC4F1-4070-0FE9-4C58-4BAB2FFA7F2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42">
              <a:extLst>
                <a:ext uri="{FF2B5EF4-FFF2-40B4-BE49-F238E27FC236}">
                  <a16:creationId xmlns:a16="http://schemas.microsoft.com/office/drawing/2014/main" id="{68E382EF-AD29-6B38-812E-00B763CBBEB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1" name="Freeform: Shape 43">
              <a:extLst>
                <a:ext uri="{FF2B5EF4-FFF2-40B4-BE49-F238E27FC236}">
                  <a16:creationId xmlns:a16="http://schemas.microsoft.com/office/drawing/2014/main" id="{2A4B7704-CC27-456C-7226-417A3EFD306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2" name="Freeform: Shape 44">
              <a:extLst>
                <a:ext uri="{FF2B5EF4-FFF2-40B4-BE49-F238E27FC236}">
                  <a16:creationId xmlns:a16="http://schemas.microsoft.com/office/drawing/2014/main" id="{3D02B3B2-27A8-7DF9-2935-400CAE365C2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3" name="Freeform: Shape 45">
              <a:extLst>
                <a:ext uri="{FF2B5EF4-FFF2-40B4-BE49-F238E27FC236}">
                  <a16:creationId xmlns:a16="http://schemas.microsoft.com/office/drawing/2014/main" id="{5C4E3E10-6AD9-609F-F7A7-095E57DA398E}"/>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4" name="Freeform: Shape 46">
              <a:extLst>
                <a:ext uri="{FF2B5EF4-FFF2-40B4-BE49-F238E27FC236}">
                  <a16:creationId xmlns:a16="http://schemas.microsoft.com/office/drawing/2014/main" id="{016CF0F3-16D0-1983-B656-A23DC7F1C46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5" name="Freeform: Shape 47">
              <a:extLst>
                <a:ext uri="{FF2B5EF4-FFF2-40B4-BE49-F238E27FC236}">
                  <a16:creationId xmlns:a16="http://schemas.microsoft.com/office/drawing/2014/main" id="{14423094-994F-CE54-37E5-550BD63A071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6" name="Freeform: Shape 48">
              <a:extLst>
                <a:ext uri="{FF2B5EF4-FFF2-40B4-BE49-F238E27FC236}">
                  <a16:creationId xmlns:a16="http://schemas.microsoft.com/office/drawing/2014/main" id="{FD3BC479-AB37-8FE1-8A5A-B516C16AD3F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7" name="Freeform: Shape 49">
              <a:extLst>
                <a:ext uri="{FF2B5EF4-FFF2-40B4-BE49-F238E27FC236}">
                  <a16:creationId xmlns:a16="http://schemas.microsoft.com/office/drawing/2014/main" id="{9046BFAA-DA4C-BC82-B25F-33C2DABAA6B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8" name="Freeform: Shape 50">
              <a:extLst>
                <a:ext uri="{FF2B5EF4-FFF2-40B4-BE49-F238E27FC236}">
                  <a16:creationId xmlns:a16="http://schemas.microsoft.com/office/drawing/2014/main" id="{3B57796A-152D-778C-FCCA-38537A65AA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9" name="Freeform: Shape 51">
              <a:extLst>
                <a:ext uri="{FF2B5EF4-FFF2-40B4-BE49-F238E27FC236}">
                  <a16:creationId xmlns:a16="http://schemas.microsoft.com/office/drawing/2014/main" id="{E8AC5016-C3C5-35EF-03ED-C53B71197477}"/>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70" name="Freeform: Shape 52">
              <a:extLst>
                <a:ext uri="{FF2B5EF4-FFF2-40B4-BE49-F238E27FC236}">
                  <a16:creationId xmlns:a16="http://schemas.microsoft.com/office/drawing/2014/main" id="{14910AA8-B268-778A-745E-9C538A065CE8}"/>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109621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6.25E-7 -2.59259E-6 L 0.00846 -2.59259E-6 " pathEditMode="relative" rAng="0" ptsTypes="AA">
                                      <p:cBhvr>
                                        <p:cTn id="9" dur="500" spd="-100000" fill="hold"/>
                                        <p:tgtEl>
                                          <p:spTgt spid="4"/>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decel="100000" fill="hold" grpId="1" nodeType="withEffect">
                                  <p:stCondLst>
                                    <p:cond delay="0"/>
                                  </p:stCondLst>
                                  <p:childTnLst>
                                    <p:animMotion origin="layout" path="M -4.16667E-6 -2.59259E-6 L 0.00847 -2.59259E-6 " pathEditMode="relative" rAng="0" ptsTypes="AA">
                                      <p:cBhvr>
                                        <p:cTn id="18" dur="500" spd="-100000" fill="hold"/>
                                        <p:tgtEl>
                                          <p:spTgt spid="3"/>
                                        </p:tgtEl>
                                        <p:attrNameLst>
                                          <p:attrName>ppt_x</p:attrName>
                                          <p:attrName>ppt_y</p:attrName>
                                        </p:attrNameLst>
                                      </p:cBhvr>
                                      <p:rCtr x="417" y="0"/>
                                    </p:animMotion>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35" presetClass="path" presetSubtype="0" decel="100000" fill="hold" grpId="1" nodeType="withEffect">
                                  <p:stCondLst>
                                    <p:cond delay="0"/>
                                  </p:stCondLst>
                                  <p:childTnLst>
                                    <p:animMotion origin="layout" path="M -3.54167E-6 -2.59259E-6 L 0.00847 -2.59259E-6 " pathEditMode="relative" rAng="0" ptsTypes="AA">
                                      <p:cBhvr>
                                        <p:cTn id="27" dur="500" spd="-100000" fill="hold"/>
                                        <p:tgtEl>
                                          <p:spTgt spid="10"/>
                                        </p:tgtEl>
                                        <p:attrNameLst>
                                          <p:attrName>ppt_x</p:attrName>
                                          <p:attrName>ppt_y</p:attrName>
                                        </p:attrNameLst>
                                      </p:cBhvr>
                                      <p:rCtr x="417" y="0"/>
                                    </p:animMotion>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4" grpId="0"/>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forces</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84061"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rgbClr val="00B0F0"/>
                </a:solidFill>
              </a:rPr>
              <a:t>Cognifying</a:t>
            </a:r>
            <a:endParaRPr lang="en-US" sz="3600" dirty="0"/>
          </a:p>
          <a:p>
            <a:pPr marL="0" indent="0">
              <a:lnSpc>
                <a:spcPct val="100000"/>
              </a:lnSpc>
              <a:spcAft>
                <a:spcPts val="600"/>
              </a:spcAft>
              <a:buNone/>
            </a:pPr>
            <a:r>
              <a:rPr lang="en-US" sz="3200" dirty="0"/>
              <a:t> • Becoming</a:t>
            </a: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Interacting</a:t>
            </a:r>
          </a:p>
          <a:p>
            <a:pPr marL="0" indent="0">
              <a:lnSpc>
                <a:spcPct val="100000"/>
              </a:lnSpc>
              <a:spcAft>
                <a:spcPts val="600"/>
              </a:spcAft>
              <a:buNone/>
            </a:pPr>
            <a:r>
              <a:rPr lang="en-US" sz="3200" dirty="0"/>
              <a:t> • Filtering</a:t>
            </a:r>
          </a:p>
        </p:txBody>
      </p:sp>
      <p:sp>
        <p:nvSpPr>
          <p:cNvPr id="3" name="Content Placeholder 2">
            <a:extLst>
              <a:ext uri="{FF2B5EF4-FFF2-40B4-BE49-F238E27FC236}">
                <a16:creationId xmlns:a16="http://schemas.microsoft.com/office/drawing/2014/main" id="{D1043344-E7E9-1FB9-D6AB-73C906DB09DA}"/>
              </a:ext>
            </a:extLst>
          </p:cNvPr>
          <p:cNvSpPr txBox="1">
            <a:spLocks/>
          </p:cNvSpPr>
          <p:nvPr/>
        </p:nvSpPr>
        <p:spPr>
          <a:xfrm>
            <a:off x="4978049"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chemeClr val="accent4">
                    <a:lumMod val="60000"/>
                    <a:lumOff val="40000"/>
                  </a:schemeClr>
                </a:solidFill>
              </a:rPr>
              <a:t>Screening</a:t>
            </a:r>
            <a:endParaRPr lang="en-US" sz="3600" dirty="0">
              <a:solidFill>
                <a:schemeClr val="accent4">
                  <a:lumMod val="60000"/>
                  <a:lumOff val="40000"/>
                </a:schemeClr>
              </a:solidFill>
            </a:endParaRP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Questioning</a:t>
            </a:r>
          </a:p>
          <a:p>
            <a:pPr marL="0" indent="0">
              <a:lnSpc>
                <a:spcPct val="100000"/>
              </a:lnSpc>
              <a:spcAft>
                <a:spcPts val="600"/>
              </a:spcAft>
              <a:buNone/>
            </a:pPr>
            <a:r>
              <a:rPr lang="en-US" sz="3200" dirty="0"/>
              <a:t> • Remixing</a:t>
            </a:r>
          </a:p>
          <a:p>
            <a:pPr marL="0" indent="0">
              <a:lnSpc>
                <a:spcPct val="100000"/>
              </a:lnSpc>
              <a:spcAft>
                <a:spcPts val="600"/>
              </a:spcAft>
              <a:buNone/>
            </a:pPr>
            <a:r>
              <a:rPr lang="en-US" sz="3200" dirty="0"/>
              <a:t> • Flowing</a:t>
            </a:r>
          </a:p>
        </p:txBody>
      </p:sp>
      <p:sp>
        <p:nvSpPr>
          <p:cNvPr id="4" name="Content Placeholder 2">
            <a:extLst>
              <a:ext uri="{FF2B5EF4-FFF2-40B4-BE49-F238E27FC236}">
                <a16:creationId xmlns:a16="http://schemas.microsoft.com/office/drawing/2014/main" id="{B38F87BC-74C3-7CD8-1666-64E7B6BC0B1E}"/>
              </a:ext>
            </a:extLst>
          </p:cNvPr>
          <p:cNvSpPr txBox="1">
            <a:spLocks/>
          </p:cNvSpPr>
          <p:nvPr/>
        </p:nvSpPr>
        <p:spPr>
          <a:xfrm>
            <a:off x="8596869" y="1601288"/>
            <a:ext cx="3639735"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6037" indent="0">
              <a:lnSpc>
                <a:spcPct val="100000"/>
              </a:lnSpc>
              <a:spcAft>
                <a:spcPts val="600"/>
              </a:spcAft>
              <a:buNone/>
            </a:pPr>
            <a:r>
              <a:rPr lang="en-US" sz="3600" b="1" dirty="0">
                <a:solidFill>
                  <a:schemeClr val="accent3"/>
                </a:solidFill>
              </a:rPr>
              <a:t>Sharing</a:t>
            </a:r>
            <a:endParaRPr lang="en-US" sz="36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Tracking</a:t>
            </a:r>
          </a:p>
          <a:p>
            <a:pPr marL="46037" indent="0">
              <a:lnSpc>
                <a:spcPct val="100000"/>
              </a:lnSpc>
              <a:spcAft>
                <a:spcPts val="600"/>
              </a:spcAft>
              <a:buNone/>
            </a:pPr>
            <a:r>
              <a:rPr lang="en-US" sz="3200" dirty="0"/>
              <a:t> • Accessing</a:t>
            </a:r>
            <a:endParaRPr lang="en-US" sz="32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Beginning</a:t>
            </a:r>
          </a:p>
        </p:txBody>
      </p:sp>
      <p:grpSp>
        <p:nvGrpSpPr>
          <p:cNvPr id="8" name="Group 7">
            <a:extLst>
              <a:ext uri="{FF2B5EF4-FFF2-40B4-BE49-F238E27FC236}">
                <a16:creationId xmlns:a16="http://schemas.microsoft.com/office/drawing/2014/main" id="{84E408B3-C2D9-2448-1A46-5DC47E65009D}"/>
              </a:ext>
            </a:extLst>
          </p:cNvPr>
          <p:cNvGrpSpPr/>
          <p:nvPr/>
        </p:nvGrpSpPr>
        <p:grpSpPr>
          <a:xfrm>
            <a:off x="5343896" y="5210460"/>
            <a:ext cx="6577470" cy="1361655"/>
            <a:chOff x="2103183" y="2966466"/>
            <a:chExt cx="9079813" cy="1361655"/>
          </a:xfrm>
        </p:grpSpPr>
        <p:sp>
          <p:nvSpPr>
            <p:cNvPr id="13" name="Rectangle 12">
              <a:extLst>
                <a:ext uri="{FF2B5EF4-FFF2-40B4-BE49-F238E27FC236}">
                  <a16:creationId xmlns:a16="http://schemas.microsoft.com/office/drawing/2014/main" id="{86A3F895-2816-0537-21A6-964A44D80672}"/>
                </a:ext>
              </a:extLst>
            </p:cNvPr>
            <p:cNvSpPr/>
            <p:nvPr/>
          </p:nvSpPr>
          <p:spPr>
            <a:xfrm>
              <a:off x="2103183" y="2966466"/>
              <a:ext cx="9079813" cy="1361655"/>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r>
                <a:rPr lang="en-GB" sz="3200" dirty="0">
                  <a:solidFill>
                    <a:schemeClr val="bg1"/>
                  </a:solidFill>
                </a:rPr>
                <a:t>    What’s taking us so long?</a:t>
              </a:r>
            </a:p>
          </p:txBody>
        </p:sp>
        <p:sp>
          <p:nvSpPr>
            <p:cNvPr id="14" name="TextBox 13">
              <a:extLst>
                <a:ext uri="{FF2B5EF4-FFF2-40B4-BE49-F238E27FC236}">
                  <a16:creationId xmlns:a16="http://schemas.microsoft.com/office/drawing/2014/main" id="{9DC46D28-A5AA-4FD7-CE5C-9C307A4A37AB}"/>
                </a:ext>
              </a:extLst>
            </p:cNvPr>
            <p:cNvSpPr txBox="1"/>
            <p:nvPr/>
          </p:nvSpPr>
          <p:spPr>
            <a:xfrm>
              <a:off x="9586417" y="3312458"/>
              <a:ext cx="898198" cy="1015663"/>
            </a:xfrm>
            <a:prstGeom prst="rect">
              <a:avLst/>
            </a:prstGeom>
            <a:noFill/>
          </p:spPr>
          <p:txBody>
            <a:bodyPr wrap="square">
              <a:spAutoFit/>
            </a:bodyPr>
            <a:lstStyle/>
            <a:p>
              <a:r>
                <a:rPr lang="en-GB" sz="6000" dirty="0"/>
                <a:t>🤔</a:t>
              </a:r>
            </a:p>
          </p:txBody>
        </p:sp>
      </p:grpSp>
      <p:grpSp>
        <p:nvGrpSpPr>
          <p:cNvPr id="2" name="Group 1">
            <a:extLst>
              <a:ext uri="{FF2B5EF4-FFF2-40B4-BE49-F238E27FC236}">
                <a16:creationId xmlns:a16="http://schemas.microsoft.com/office/drawing/2014/main" id="{26407024-1310-8EAB-3867-B661995A45F9}"/>
              </a:ext>
            </a:extLst>
          </p:cNvPr>
          <p:cNvGrpSpPr>
            <a:grpSpLocks noChangeAspect="1"/>
          </p:cNvGrpSpPr>
          <p:nvPr/>
        </p:nvGrpSpPr>
        <p:grpSpPr>
          <a:xfrm>
            <a:off x="3520834" y="1723448"/>
            <a:ext cx="435600" cy="431950"/>
            <a:chOff x="-782952" y="5279717"/>
            <a:chExt cx="558720" cy="554040"/>
          </a:xfrm>
        </p:grpSpPr>
        <p:sp>
          <p:nvSpPr>
            <p:cNvPr id="5" name="Freeform: Shape 74">
              <a:extLst>
                <a:ext uri="{FF2B5EF4-FFF2-40B4-BE49-F238E27FC236}">
                  <a16:creationId xmlns:a16="http://schemas.microsoft.com/office/drawing/2014/main" id="{75785603-7B79-3083-12ED-817221E387E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 name="Freeform: Shape 75">
              <a:extLst>
                <a:ext uri="{FF2B5EF4-FFF2-40B4-BE49-F238E27FC236}">
                  <a16:creationId xmlns:a16="http://schemas.microsoft.com/office/drawing/2014/main" id="{14CBBB13-0473-DC5A-AB46-10F69F27BD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6">
              <a:extLst>
                <a:ext uri="{FF2B5EF4-FFF2-40B4-BE49-F238E27FC236}">
                  <a16:creationId xmlns:a16="http://schemas.microsoft.com/office/drawing/2014/main" id="{3C75811D-621E-24D5-A57B-D8EB11B1076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77">
              <a:extLst>
                <a:ext uri="{FF2B5EF4-FFF2-40B4-BE49-F238E27FC236}">
                  <a16:creationId xmlns:a16="http://schemas.microsoft.com/office/drawing/2014/main" id="{CE394080-1A4B-334A-047D-36A024DBBCA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8">
              <a:extLst>
                <a:ext uri="{FF2B5EF4-FFF2-40B4-BE49-F238E27FC236}">
                  <a16:creationId xmlns:a16="http://schemas.microsoft.com/office/drawing/2014/main" id="{D92E4922-F1C8-D6AF-FBF8-40CD72A9D01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9">
              <a:extLst>
                <a:ext uri="{FF2B5EF4-FFF2-40B4-BE49-F238E27FC236}">
                  <a16:creationId xmlns:a16="http://schemas.microsoft.com/office/drawing/2014/main" id="{34F2613E-C98B-1749-7692-5FDC5067BFC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CEFEEA8F-8B53-4EB1-870A-2E8E73F89D4B}"/>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81">
              <a:extLst>
                <a:ext uri="{FF2B5EF4-FFF2-40B4-BE49-F238E27FC236}">
                  <a16:creationId xmlns:a16="http://schemas.microsoft.com/office/drawing/2014/main" id="{B9D1D713-8798-C358-8386-FD4DB939439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82">
              <a:extLst>
                <a:ext uri="{FF2B5EF4-FFF2-40B4-BE49-F238E27FC236}">
                  <a16:creationId xmlns:a16="http://schemas.microsoft.com/office/drawing/2014/main" id="{2AE72F25-161A-E228-C542-BE87A1B87AB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3">
              <a:extLst>
                <a:ext uri="{FF2B5EF4-FFF2-40B4-BE49-F238E27FC236}">
                  <a16:creationId xmlns:a16="http://schemas.microsoft.com/office/drawing/2014/main" id="{D9DBFB68-B061-768A-7AE6-9FFFAD53211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4">
              <a:extLst>
                <a:ext uri="{FF2B5EF4-FFF2-40B4-BE49-F238E27FC236}">
                  <a16:creationId xmlns:a16="http://schemas.microsoft.com/office/drawing/2014/main" id="{F2F8862D-B2C9-088C-D3A7-88D509F2FF9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5">
              <a:extLst>
                <a:ext uri="{FF2B5EF4-FFF2-40B4-BE49-F238E27FC236}">
                  <a16:creationId xmlns:a16="http://schemas.microsoft.com/office/drawing/2014/main" id="{91DFBFFF-FAE3-926C-470E-2F6E6B5FC35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2" name="Freeform: Shape 86">
              <a:extLst>
                <a:ext uri="{FF2B5EF4-FFF2-40B4-BE49-F238E27FC236}">
                  <a16:creationId xmlns:a16="http://schemas.microsoft.com/office/drawing/2014/main" id="{34805F75-E8AD-1D98-BB47-E02683F8E848}"/>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87">
              <a:extLst>
                <a:ext uri="{FF2B5EF4-FFF2-40B4-BE49-F238E27FC236}">
                  <a16:creationId xmlns:a16="http://schemas.microsoft.com/office/drawing/2014/main" id="{CDEA1E79-5051-4743-29DB-8879B4E28873}"/>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88">
              <a:extLst>
                <a:ext uri="{FF2B5EF4-FFF2-40B4-BE49-F238E27FC236}">
                  <a16:creationId xmlns:a16="http://schemas.microsoft.com/office/drawing/2014/main" id="{C28E38BF-05A8-C890-ADF4-7F67F10AA14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5" name="Freeform: Shape 89">
              <a:extLst>
                <a:ext uri="{FF2B5EF4-FFF2-40B4-BE49-F238E27FC236}">
                  <a16:creationId xmlns:a16="http://schemas.microsoft.com/office/drawing/2014/main" id="{AA5E6CC5-10A2-682C-B2D7-0DFE794FC8C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90">
              <a:extLst>
                <a:ext uri="{FF2B5EF4-FFF2-40B4-BE49-F238E27FC236}">
                  <a16:creationId xmlns:a16="http://schemas.microsoft.com/office/drawing/2014/main" id="{E29ED894-C018-6823-9530-B9C67E5D21E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91">
              <a:extLst>
                <a:ext uri="{FF2B5EF4-FFF2-40B4-BE49-F238E27FC236}">
                  <a16:creationId xmlns:a16="http://schemas.microsoft.com/office/drawing/2014/main" id="{E542D9A8-2926-21FE-D061-E15784D7A4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92">
              <a:extLst>
                <a:ext uri="{FF2B5EF4-FFF2-40B4-BE49-F238E27FC236}">
                  <a16:creationId xmlns:a16="http://schemas.microsoft.com/office/drawing/2014/main" id="{1D1D60F2-B1BD-50A7-843A-B6F8B72630F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3">
              <a:extLst>
                <a:ext uri="{FF2B5EF4-FFF2-40B4-BE49-F238E27FC236}">
                  <a16:creationId xmlns:a16="http://schemas.microsoft.com/office/drawing/2014/main" id="{9D8DFBB7-37ED-C54D-37DE-C9E0B4CB5B9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pic>
        <p:nvPicPr>
          <p:cNvPr id="30" name="Picture 59">
            <a:extLst>
              <a:ext uri="{FF2B5EF4-FFF2-40B4-BE49-F238E27FC236}">
                <a16:creationId xmlns:a16="http://schemas.microsoft.com/office/drawing/2014/main" id="{69E1B771-7763-2667-4870-148CE66B2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644" y="1705423"/>
            <a:ext cx="351736"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a:extLst>
              <a:ext uri="{FF2B5EF4-FFF2-40B4-BE49-F238E27FC236}">
                <a16:creationId xmlns:a16="http://schemas.microsoft.com/office/drawing/2014/main" id="{1A3CAB49-8999-4AB0-778B-2F5CEAD97417}"/>
              </a:ext>
            </a:extLst>
          </p:cNvPr>
          <p:cNvGrpSpPr>
            <a:grpSpLocks noChangeAspect="1"/>
          </p:cNvGrpSpPr>
          <p:nvPr/>
        </p:nvGrpSpPr>
        <p:grpSpPr>
          <a:xfrm>
            <a:off x="10509254" y="1703923"/>
            <a:ext cx="671043" cy="432000"/>
            <a:chOff x="4348497" y="3025153"/>
            <a:chExt cx="661036" cy="425559"/>
          </a:xfrm>
        </p:grpSpPr>
        <p:sp>
          <p:nvSpPr>
            <p:cNvPr id="52" name="Freeform: Shape 34">
              <a:extLst>
                <a:ext uri="{FF2B5EF4-FFF2-40B4-BE49-F238E27FC236}">
                  <a16:creationId xmlns:a16="http://schemas.microsoft.com/office/drawing/2014/main" id="{D664260E-6E23-1A1F-CDBE-B17FFECED46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3" name="Freeform: Shape 35">
              <a:extLst>
                <a:ext uri="{FF2B5EF4-FFF2-40B4-BE49-F238E27FC236}">
                  <a16:creationId xmlns:a16="http://schemas.microsoft.com/office/drawing/2014/main" id="{238B782C-B3B3-5637-68AA-F59A592E272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4" name="Freeform: Shape 36">
              <a:extLst>
                <a:ext uri="{FF2B5EF4-FFF2-40B4-BE49-F238E27FC236}">
                  <a16:creationId xmlns:a16="http://schemas.microsoft.com/office/drawing/2014/main" id="{1F765829-3F10-9F2C-E737-9F2A291A4F4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5" name="Freeform: Shape 37">
              <a:extLst>
                <a:ext uri="{FF2B5EF4-FFF2-40B4-BE49-F238E27FC236}">
                  <a16:creationId xmlns:a16="http://schemas.microsoft.com/office/drawing/2014/main" id="{F2AF085C-CD7D-B896-4419-DEA59ACD7B2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6" name="Freeform: Shape 38">
              <a:extLst>
                <a:ext uri="{FF2B5EF4-FFF2-40B4-BE49-F238E27FC236}">
                  <a16:creationId xmlns:a16="http://schemas.microsoft.com/office/drawing/2014/main" id="{5CD45A05-17AA-60F1-9489-7D97E073CB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39">
              <a:extLst>
                <a:ext uri="{FF2B5EF4-FFF2-40B4-BE49-F238E27FC236}">
                  <a16:creationId xmlns:a16="http://schemas.microsoft.com/office/drawing/2014/main" id="{932FC9A5-C1B2-A929-3398-14AA315F6F0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40">
              <a:extLst>
                <a:ext uri="{FF2B5EF4-FFF2-40B4-BE49-F238E27FC236}">
                  <a16:creationId xmlns:a16="http://schemas.microsoft.com/office/drawing/2014/main" id="{77C23499-3152-A0B0-C73E-88D9D1012F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41">
              <a:extLst>
                <a:ext uri="{FF2B5EF4-FFF2-40B4-BE49-F238E27FC236}">
                  <a16:creationId xmlns:a16="http://schemas.microsoft.com/office/drawing/2014/main" id="{C81DC4F1-4070-0FE9-4C58-4BAB2FFA7F2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42">
              <a:extLst>
                <a:ext uri="{FF2B5EF4-FFF2-40B4-BE49-F238E27FC236}">
                  <a16:creationId xmlns:a16="http://schemas.microsoft.com/office/drawing/2014/main" id="{68E382EF-AD29-6B38-812E-00B763CBBEB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1" name="Freeform: Shape 43">
              <a:extLst>
                <a:ext uri="{FF2B5EF4-FFF2-40B4-BE49-F238E27FC236}">
                  <a16:creationId xmlns:a16="http://schemas.microsoft.com/office/drawing/2014/main" id="{2A4B7704-CC27-456C-7226-417A3EFD306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2" name="Freeform: Shape 44">
              <a:extLst>
                <a:ext uri="{FF2B5EF4-FFF2-40B4-BE49-F238E27FC236}">
                  <a16:creationId xmlns:a16="http://schemas.microsoft.com/office/drawing/2014/main" id="{3D02B3B2-27A8-7DF9-2935-400CAE365C2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3" name="Freeform: Shape 45">
              <a:extLst>
                <a:ext uri="{FF2B5EF4-FFF2-40B4-BE49-F238E27FC236}">
                  <a16:creationId xmlns:a16="http://schemas.microsoft.com/office/drawing/2014/main" id="{5C4E3E10-6AD9-609F-F7A7-095E57DA398E}"/>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4" name="Freeform: Shape 46">
              <a:extLst>
                <a:ext uri="{FF2B5EF4-FFF2-40B4-BE49-F238E27FC236}">
                  <a16:creationId xmlns:a16="http://schemas.microsoft.com/office/drawing/2014/main" id="{016CF0F3-16D0-1983-B656-A23DC7F1C46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5" name="Freeform: Shape 47">
              <a:extLst>
                <a:ext uri="{FF2B5EF4-FFF2-40B4-BE49-F238E27FC236}">
                  <a16:creationId xmlns:a16="http://schemas.microsoft.com/office/drawing/2014/main" id="{14423094-994F-CE54-37E5-550BD63A071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6" name="Freeform: Shape 48">
              <a:extLst>
                <a:ext uri="{FF2B5EF4-FFF2-40B4-BE49-F238E27FC236}">
                  <a16:creationId xmlns:a16="http://schemas.microsoft.com/office/drawing/2014/main" id="{FD3BC479-AB37-8FE1-8A5A-B516C16AD3F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7" name="Freeform: Shape 49">
              <a:extLst>
                <a:ext uri="{FF2B5EF4-FFF2-40B4-BE49-F238E27FC236}">
                  <a16:creationId xmlns:a16="http://schemas.microsoft.com/office/drawing/2014/main" id="{9046BFAA-DA4C-BC82-B25F-33C2DABAA6B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8" name="Freeform: Shape 50">
              <a:extLst>
                <a:ext uri="{FF2B5EF4-FFF2-40B4-BE49-F238E27FC236}">
                  <a16:creationId xmlns:a16="http://schemas.microsoft.com/office/drawing/2014/main" id="{3B57796A-152D-778C-FCCA-38537A65AA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9" name="Freeform: Shape 51">
              <a:extLst>
                <a:ext uri="{FF2B5EF4-FFF2-40B4-BE49-F238E27FC236}">
                  <a16:creationId xmlns:a16="http://schemas.microsoft.com/office/drawing/2014/main" id="{E8AC5016-C3C5-35EF-03ED-C53B71197477}"/>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70" name="Freeform: Shape 52">
              <a:extLst>
                <a:ext uri="{FF2B5EF4-FFF2-40B4-BE49-F238E27FC236}">
                  <a16:creationId xmlns:a16="http://schemas.microsoft.com/office/drawing/2014/main" id="{14910AA8-B268-778A-745E-9C538A065CE8}"/>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243172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grpId="1" nodeType="withEffect">
                                  <p:stCondLst>
                                    <p:cond delay="0"/>
                                  </p:stCondLst>
                                  <p:childTnLst>
                                    <p:animMotion origin="layout" path="M -4.58333E-6 -2.59259E-6 L 0.00847 -2.59259E-6 " pathEditMode="relative" rAng="0" ptsTypes="AA">
                                      <p:cBhvr>
                                        <p:cTn id="9" dur="500" spd="-100000" fill="hold"/>
                                        <p:tgtEl>
                                          <p:spTgt spid="10"/>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decel="100000" fill="hold" grpId="1" nodeType="withEffect">
                                  <p:stCondLst>
                                    <p:cond delay="0"/>
                                  </p:stCondLst>
                                  <p:childTnLst>
                                    <p:animMotion origin="layout" path="M 1.25E-6 -2.59259E-6 L 0.00846 -2.59259E-6 " pathEditMode="relative" rAng="0" ptsTypes="AA">
                                      <p:cBhvr>
                                        <p:cTn id="18" dur="500" spd="-100000" fill="hold"/>
                                        <p:tgtEl>
                                          <p:spTgt spid="3"/>
                                        </p:tgtEl>
                                        <p:attrNameLst>
                                          <p:attrName>ppt_x</p:attrName>
                                          <p:attrName>ppt_y</p:attrName>
                                        </p:attrNameLst>
                                      </p:cBhvr>
                                      <p:rCtr x="417" y="0"/>
                                    </p:animMotion>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35" presetClass="path" presetSubtype="0" decel="100000" fill="hold" grpId="1" nodeType="withEffect">
                                  <p:stCondLst>
                                    <p:cond delay="0"/>
                                  </p:stCondLst>
                                  <p:childTnLst>
                                    <p:animMotion origin="layout" path="M 3.125E-6 -2.59259E-6 L 0.00846 -2.59259E-6 " pathEditMode="relative" rAng="0" ptsTypes="AA">
                                      <p:cBhvr>
                                        <p:cTn id="27" dur="500" spd="-100000" fill="hold"/>
                                        <p:tgtEl>
                                          <p:spTgt spid="4"/>
                                        </p:tgtEl>
                                        <p:attrNameLst>
                                          <p:attrName>ppt_x</p:attrName>
                                          <p:attrName>ppt_y</p:attrName>
                                        </p:attrNameLst>
                                      </p:cBhvr>
                                      <p:rCtr x="417" y="0"/>
                                    </p:animMotion>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past</a:t>
            </a:r>
          </a:p>
        </p:txBody>
      </p:sp>
      <p:pic>
        <p:nvPicPr>
          <p:cNvPr id="2050" name="Picture 2" descr="No photo description available.">
            <a:extLst>
              <a:ext uri="{FF2B5EF4-FFF2-40B4-BE49-F238E27FC236}">
                <a16:creationId xmlns:a16="http://schemas.microsoft.com/office/drawing/2014/main" id="{74374481-CE9F-62BD-0CBA-F9AEB710F4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90" t="7653" r="14768" b="14805"/>
          <a:stretch/>
        </p:blipFill>
        <p:spPr bwMode="auto">
          <a:xfrm>
            <a:off x="8748769" y="1419129"/>
            <a:ext cx="2663414" cy="26634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No photo description available.">
            <a:extLst>
              <a:ext uri="{FF2B5EF4-FFF2-40B4-BE49-F238E27FC236}">
                <a16:creationId xmlns:a16="http://schemas.microsoft.com/office/drawing/2014/main" id="{A59424E1-B2B7-80CF-CC2F-0A273AF9E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8845" y="1419130"/>
            <a:ext cx="2663414" cy="266341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39AC138-862F-6D6E-85E5-A9E443A0E6F5}"/>
              </a:ext>
            </a:extLst>
          </p:cNvPr>
          <p:cNvPicPr>
            <a:picLocks noChangeAspect="1"/>
          </p:cNvPicPr>
          <p:nvPr/>
        </p:nvPicPr>
        <p:blipFill rotWithShape="1">
          <a:blip r:embed="rId5"/>
          <a:srcRect l="1323" t="1464" r="1461" b="1419"/>
          <a:stretch/>
        </p:blipFill>
        <p:spPr>
          <a:xfrm>
            <a:off x="932045" y="1419129"/>
            <a:ext cx="2960290" cy="2663413"/>
          </a:xfrm>
          <a:prstGeom prst="rect">
            <a:avLst/>
          </a:prstGeom>
        </p:spPr>
      </p:pic>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481133" y="4234345"/>
            <a:ext cx="3869206" cy="216982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3"/>
                </a:solidFill>
              </a:rPr>
              <a:t>2018 @ London, UK</a:t>
            </a:r>
            <a:br>
              <a:rPr lang="en-US" sz="2000" dirty="0">
                <a:solidFill>
                  <a:schemeClr val="accent3"/>
                </a:solidFill>
              </a:rPr>
            </a:br>
            <a:r>
              <a:rPr lang="en-US" sz="2000" dirty="0">
                <a:solidFill>
                  <a:schemeClr val="accent3"/>
                </a:solidFill>
              </a:rPr>
              <a:t>Enterprise Cloud Comp. conf.</a:t>
            </a:r>
          </a:p>
          <a:p>
            <a:pPr marL="0" indent="0" algn="ctr">
              <a:lnSpc>
                <a:spcPct val="100000"/>
              </a:lnSpc>
              <a:spcAft>
                <a:spcPts val="600"/>
              </a:spcAft>
              <a:buNone/>
            </a:pPr>
            <a:r>
              <a:rPr lang="en-US" sz="2000" dirty="0"/>
              <a:t>The future of </a:t>
            </a:r>
            <a:br>
              <a:rPr lang="en-US" sz="2000" dirty="0"/>
            </a:br>
            <a:r>
              <a:rPr lang="en-US" sz="2000" dirty="0"/>
              <a:t>customer experience in commercial aviation</a:t>
            </a:r>
          </a:p>
          <a:p>
            <a:pPr marL="0" indent="0" algn="ctr">
              <a:lnSpc>
                <a:spcPct val="100000"/>
              </a:lnSpc>
              <a:spcAft>
                <a:spcPts val="600"/>
              </a:spcAft>
              <a:buNone/>
            </a:pPr>
            <a:endParaRPr lang="en-US" sz="20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192489" y="4234345"/>
            <a:ext cx="4256127"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4">
                    <a:lumMod val="60000"/>
                    <a:lumOff val="40000"/>
                  </a:schemeClr>
                </a:solidFill>
              </a:rPr>
              <a:t>2022 @ Manama, Bahrain</a:t>
            </a:r>
            <a:br>
              <a:rPr lang="en-US" sz="2000" dirty="0">
                <a:solidFill>
                  <a:schemeClr val="accent4">
                    <a:lumMod val="60000"/>
                    <a:lumOff val="40000"/>
                  </a:schemeClr>
                </a:solidFill>
              </a:rPr>
            </a:br>
            <a:r>
              <a:rPr lang="en-US" sz="2000" dirty="0">
                <a:solidFill>
                  <a:schemeClr val="accent4">
                    <a:lumMod val="60000"/>
                    <a:lumOff val="40000"/>
                  </a:schemeClr>
                </a:solidFill>
              </a:rPr>
              <a:t>World Passenger Symposium</a:t>
            </a:r>
          </a:p>
          <a:p>
            <a:pPr marL="0" indent="0" algn="ctr">
              <a:lnSpc>
                <a:spcPct val="100000"/>
              </a:lnSpc>
              <a:spcAft>
                <a:spcPts val="600"/>
              </a:spcAft>
              <a:buNone/>
            </a:pPr>
            <a:r>
              <a:rPr lang="en-US" sz="2000" dirty="0"/>
              <a:t>IATA Digital Think Tank</a:t>
            </a:r>
            <a:br>
              <a:rPr lang="en-US" sz="2000" dirty="0"/>
            </a:br>
            <a:r>
              <a:rPr lang="en-US" sz="2000" dirty="0"/>
              <a:t>Trust me, know my needs</a:t>
            </a:r>
            <a:br>
              <a:rPr lang="en-US" sz="2000" dirty="0"/>
            </a:br>
            <a:r>
              <a:rPr lang="en-US" sz="2000" dirty="0"/>
              <a:t>W3C DIDs, VCs, DIDcomm</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8145873" y="4234345"/>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rgbClr val="00B0F0"/>
                </a:solidFill>
              </a:rPr>
              <a:t>2022 @ Las Vegas, USA</a:t>
            </a:r>
            <a:br>
              <a:rPr lang="en-US" sz="2000" dirty="0">
                <a:solidFill>
                  <a:srgbClr val="00B0F0"/>
                </a:solidFill>
              </a:rPr>
            </a:br>
            <a:r>
              <a:rPr lang="en-US" sz="2000" dirty="0">
                <a:solidFill>
                  <a:srgbClr val="00B0F0"/>
                </a:solidFill>
              </a:rPr>
              <a:t>AWS re:Invent</a:t>
            </a:r>
          </a:p>
          <a:p>
            <a:pPr marL="0" indent="0" algn="ctr">
              <a:lnSpc>
                <a:spcPct val="100000"/>
              </a:lnSpc>
              <a:spcAft>
                <a:spcPts val="600"/>
              </a:spcAft>
              <a:buNone/>
            </a:pPr>
            <a:r>
              <a:rPr lang="en-US" sz="2000" dirty="0"/>
              <a:t>Deliver a connected </a:t>
            </a:r>
            <a:br>
              <a:rPr lang="en-US" sz="2000" dirty="0"/>
            </a:br>
            <a:r>
              <a:rPr lang="en-US" sz="2000" dirty="0"/>
              <a:t>travel experience with distributed data mesh</a:t>
            </a:r>
          </a:p>
        </p:txBody>
      </p:sp>
    </p:spTree>
    <p:extLst>
      <p:ext uri="{BB962C8B-B14F-4D97-AF65-F5344CB8AC3E}">
        <p14:creationId xmlns:p14="http://schemas.microsoft.com/office/powerpoint/2010/main" val="42410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500"/>
                                        <p:tgtEl>
                                          <p:spTgt spid="20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future</a:t>
            </a:r>
          </a:p>
        </p:txBody>
      </p:sp>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490489" y="3711830"/>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Share with trust</a:t>
            </a:r>
          </a:p>
          <a:p>
            <a:pPr marL="0" indent="0" algn="ctr">
              <a:lnSpc>
                <a:spcPct val="100000"/>
              </a:lnSpc>
              <a:spcAft>
                <a:spcPts val="600"/>
              </a:spcAft>
              <a:buNone/>
            </a:pPr>
            <a:r>
              <a:rPr lang="en-US" sz="2400" dirty="0"/>
              <a:t>Domain trust framework</a:t>
            </a:r>
            <a:br>
              <a:rPr lang="en-US" sz="2400" dirty="0"/>
            </a:br>
            <a:r>
              <a:rPr lang="en-US" sz="2400" dirty="0"/>
              <a:t>Decentralized backbone</a:t>
            </a:r>
            <a:br>
              <a:rPr lang="en-US" sz="2400" dirty="0"/>
            </a:br>
            <a:endParaRPr lang="en-US" sz="24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039075" y="3711830"/>
            <a:ext cx="4256127"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Remix user screens</a:t>
            </a:r>
          </a:p>
          <a:p>
            <a:pPr marL="0" indent="0" algn="ctr">
              <a:lnSpc>
                <a:spcPct val="100000"/>
              </a:lnSpc>
              <a:spcAft>
                <a:spcPts val="600"/>
              </a:spcAft>
              <a:buNone/>
            </a:pPr>
            <a:r>
              <a:rPr lang="en-US" sz="2400" dirty="0"/>
              <a:t>UI primitive parts</a:t>
            </a:r>
            <a:br>
              <a:rPr lang="en-US" sz="2400" dirty="0"/>
            </a:br>
            <a:r>
              <a:rPr lang="en-US" sz="2400" dirty="0"/>
              <a:t>Session dialogs</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7909583" y="3711830"/>
            <a:ext cx="3869206"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 everything</a:t>
            </a:r>
          </a:p>
          <a:p>
            <a:pPr marL="0" indent="0" algn="ctr">
              <a:lnSpc>
                <a:spcPct val="100000"/>
              </a:lnSpc>
              <a:spcAft>
                <a:spcPts val="600"/>
              </a:spcAft>
              <a:buNone/>
            </a:pPr>
            <a:r>
              <a:rPr lang="en-US" sz="2400" dirty="0"/>
              <a:t>One tap to connect</a:t>
            </a:r>
            <a:br>
              <a:rPr lang="en-US" sz="2400" dirty="0"/>
            </a:br>
            <a:r>
              <a:rPr lang="en-US" sz="2400" dirty="0"/>
              <a:t>One tap interactions</a:t>
            </a:r>
          </a:p>
        </p:txBody>
      </p:sp>
      <p:pic>
        <p:nvPicPr>
          <p:cNvPr id="53" name="Picture 59">
            <a:extLst>
              <a:ext uri="{FF2B5EF4-FFF2-40B4-BE49-F238E27FC236}">
                <a16:creationId xmlns:a16="http://schemas.microsoft.com/office/drawing/2014/main" id="{7DD7DB0E-D5A4-D361-20CC-5685F0CB7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746" y="1922450"/>
            <a:ext cx="1034784" cy="137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54">
            <a:extLst>
              <a:ext uri="{FF2B5EF4-FFF2-40B4-BE49-F238E27FC236}">
                <a16:creationId xmlns:a16="http://schemas.microsoft.com/office/drawing/2014/main" id="{4B9D948E-6FDD-1BFA-8DBA-6A710345F8B3}"/>
              </a:ext>
            </a:extLst>
          </p:cNvPr>
          <p:cNvGrpSpPr>
            <a:grpSpLocks noChangeAspect="1"/>
          </p:cNvGrpSpPr>
          <p:nvPr/>
        </p:nvGrpSpPr>
        <p:grpSpPr>
          <a:xfrm>
            <a:off x="9169815" y="1922450"/>
            <a:ext cx="1348742" cy="1337444"/>
            <a:chOff x="-782952" y="5279717"/>
            <a:chExt cx="558720" cy="554040"/>
          </a:xfrm>
        </p:grpSpPr>
        <p:sp>
          <p:nvSpPr>
            <p:cNvPr id="56" name="Freeform: Shape 74">
              <a:extLst>
                <a:ext uri="{FF2B5EF4-FFF2-40B4-BE49-F238E27FC236}">
                  <a16:creationId xmlns:a16="http://schemas.microsoft.com/office/drawing/2014/main" id="{DF0903D7-263C-C10B-6C3C-918381B04D96}"/>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75">
              <a:extLst>
                <a:ext uri="{FF2B5EF4-FFF2-40B4-BE49-F238E27FC236}">
                  <a16:creationId xmlns:a16="http://schemas.microsoft.com/office/drawing/2014/main" id="{04DD2986-B159-AA42-CD1D-7A10C08EC29E}"/>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76">
              <a:extLst>
                <a:ext uri="{FF2B5EF4-FFF2-40B4-BE49-F238E27FC236}">
                  <a16:creationId xmlns:a16="http://schemas.microsoft.com/office/drawing/2014/main" id="{3705475E-BE0D-B141-0521-5BF1B7D34820}"/>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77">
              <a:extLst>
                <a:ext uri="{FF2B5EF4-FFF2-40B4-BE49-F238E27FC236}">
                  <a16:creationId xmlns:a16="http://schemas.microsoft.com/office/drawing/2014/main" id="{275913A1-9AF6-F5F0-B358-C33CE5828FF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78">
              <a:extLst>
                <a:ext uri="{FF2B5EF4-FFF2-40B4-BE49-F238E27FC236}">
                  <a16:creationId xmlns:a16="http://schemas.microsoft.com/office/drawing/2014/main" id="{E7746511-2DB3-8C38-925B-A7A9B0EA122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1" name="Freeform: Shape 79">
              <a:extLst>
                <a:ext uri="{FF2B5EF4-FFF2-40B4-BE49-F238E27FC236}">
                  <a16:creationId xmlns:a16="http://schemas.microsoft.com/office/drawing/2014/main" id="{04795B0B-50E7-4725-8E65-D2077244F43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2" name="Freeform: Shape 80">
              <a:extLst>
                <a:ext uri="{FF2B5EF4-FFF2-40B4-BE49-F238E27FC236}">
                  <a16:creationId xmlns:a16="http://schemas.microsoft.com/office/drawing/2014/main" id="{0C03E29B-7A07-C9A6-B6F2-AF80D17AB5B5}"/>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3" name="Freeform: Shape 81">
              <a:extLst>
                <a:ext uri="{FF2B5EF4-FFF2-40B4-BE49-F238E27FC236}">
                  <a16:creationId xmlns:a16="http://schemas.microsoft.com/office/drawing/2014/main" id="{3297D309-DD7B-F480-2A25-FE129365C1EF}"/>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8" name="Freeform: Shape 82">
              <a:extLst>
                <a:ext uri="{FF2B5EF4-FFF2-40B4-BE49-F238E27FC236}">
                  <a16:creationId xmlns:a16="http://schemas.microsoft.com/office/drawing/2014/main" id="{E7E88296-3269-113D-70F1-07975575F49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9" name="Freeform: Shape 83">
              <a:extLst>
                <a:ext uri="{FF2B5EF4-FFF2-40B4-BE49-F238E27FC236}">
                  <a16:creationId xmlns:a16="http://schemas.microsoft.com/office/drawing/2014/main" id="{61D91376-66F3-0924-F738-DCCE6A5E928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1" name="Freeform: Shape 84">
              <a:extLst>
                <a:ext uri="{FF2B5EF4-FFF2-40B4-BE49-F238E27FC236}">
                  <a16:creationId xmlns:a16="http://schemas.microsoft.com/office/drawing/2014/main" id="{49285E2B-CE79-530C-F528-7E82B46F847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3" name="Freeform: Shape 85">
              <a:extLst>
                <a:ext uri="{FF2B5EF4-FFF2-40B4-BE49-F238E27FC236}">
                  <a16:creationId xmlns:a16="http://schemas.microsoft.com/office/drawing/2014/main" id="{AAC229D8-4A25-B18D-0EA8-308F4DA23DA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054" name="Freeform: Shape 86">
              <a:extLst>
                <a:ext uri="{FF2B5EF4-FFF2-40B4-BE49-F238E27FC236}">
                  <a16:creationId xmlns:a16="http://schemas.microsoft.com/office/drawing/2014/main" id="{1AF340F4-6EB9-E99E-2C5D-E03687107F4A}"/>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5" name="Freeform: Shape 87">
              <a:extLst>
                <a:ext uri="{FF2B5EF4-FFF2-40B4-BE49-F238E27FC236}">
                  <a16:creationId xmlns:a16="http://schemas.microsoft.com/office/drawing/2014/main" id="{7B8114DF-F64C-7E2D-016A-0B2F4C19BA45}"/>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6" name="Freeform: Shape 88">
              <a:extLst>
                <a:ext uri="{FF2B5EF4-FFF2-40B4-BE49-F238E27FC236}">
                  <a16:creationId xmlns:a16="http://schemas.microsoft.com/office/drawing/2014/main" id="{BCAEC340-0084-0BF6-EA2A-300D9B01CE8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7" name="Freeform: Shape 89">
              <a:extLst>
                <a:ext uri="{FF2B5EF4-FFF2-40B4-BE49-F238E27FC236}">
                  <a16:creationId xmlns:a16="http://schemas.microsoft.com/office/drawing/2014/main" id="{26035B09-34FE-5A4B-88BD-58D27EE112A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8" name="Freeform: Shape 90">
              <a:extLst>
                <a:ext uri="{FF2B5EF4-FFF2-40B4-BE49-F238E27FC236}">
                  <a16:creationId xmlns:a16="http://schemas.microsoft.com/office/drawing/2014/main" id="{7110F1A0-7A67-EE0F-D5A8-B3244AD736D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9" name="Freeform: Shape 91">
              <a:extLst>
                <a:ext uri="{FF2B5EF4-FFF2-40B4-BE49-F238E27FC236}">
                  <a16:creationId xmlns:a16="http://schemas.microsoft.com/office/drawing/2014/main" id="{F87DEC10-A3D8-5484-5018-F9CE9E824ACF}"/>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0" name="Freeform: Shape 92">
              <a:extLst>
                <a:ext uri="{FF2B5EF4-FFF2-40B4-BE49-F238E27FC236}">
                  <a16:creationId xmlns:a16="http://schemas.microsoft.com/office/drawing/2014/main" id="{7FD6AF2E-1FFE-5791-F49F-51099A9D0D3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1" name="Freeform: Shape 93">
              <a:extLst>
                <a:ext uri="{FF2B5EF4-FFF2-40B4-BE49-F238E27FC236}">
                  <a16:creationId xmlns:a16="http://schemas.microsoft.com/office/drawing/2014/main" id="{F23E7E66-002E-6E99-6929-E12FEACBB83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2062" name="Group 2061">
            <a:extLst>
              <a:ext uri="{FF2B5EF4-FFF2-40B4-BE49-F238E27FC236}">
                <a16:creationId xmlns:a16="http://schemas.microsoft.com/office/drawing/2014/main" id="{4C660B53-8B10-CFB4-CE2F-ED86AB6B813D}"/>
              </a:ext>
            </a:extLst>
          </p:cNvPr>
          <p:cNvGrpSpPr>
            <a:grpSpLocks noChangeAspect="1"/>
          </p:cNvGrpSpPr>
          <p:nvPr/>
        </p:nvGrpSpPr>
        <p:grpSpPr>
          <a:xfrm>
            <a:off x="1595237" y="1997540"/>
            <a:ext cx="1992217" cy="1282538"/>
            <a:chOff x="4348497" y="3025153"/>
            <a:chExt cx="661036" cy="425559"/>
          </a:xfrm>
        </p:grpSpPr>
        <p:sp>
          <p:nvSpPr>
            <p:cNvPr id="2063" name="Freeform: Shape 34">
              <a:extLst>
                <a:ext uri="{FF2B5EF4-FFF2-40B4-BE49-F238E27FC236}">
                  <a16:creationId xmlns:a16="http://schemas.microsoft.com/office/drawing/2014/main" id="{BA3BE179-91DA-76C0-37F3-B2F13C7CD55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4" name="Freeform: Shape 35">
              <a:extLst>
                <a:ext uri="{FF2B5EF4-FFF2-40B4-BE49-F238E27FC236}">
                  <a16:creationId xmlns:a16="http://schemas.microsoft.com/office/drawing/2014/main" id="{A6FC328C-847A-2708-C734-A2876D5AB83E}"/>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5" name="Freeform: Shape 36">
              <a:extLst>
                <a:ext uri="{FF2B5EF4-FFF2-40B4-BE49-F238E27FC236}">
                  <a16:creationId xmlns:a16="http://schemas.microsoft.com/office/drawing/2014/main" id="{759AD760-6726-B0E5-D85B-9DC4A1B8CC4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6" name="Freeform: Shape 37">
              <a:extLst>
                <a:ext uri="{FF2B5EF4-FFF2-40B4-BE49-F238E27FC236}">
                  <a16:creationId xmlns:a16="http://schemas.microsoft.com/office/drawing/2014/main" id="{46A26B21-27E2-34C9-7AF8-5D72862E6D8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7" name="Freeform: Shape 38">
              <a:extLst>
                <a:ext uri="{FF2B5EF4-FFF2-40B4-BE49-F238E27FC236}">
                  <a16:creationId xmlns:a16="http://schemas.microsoft.com/office/drawing/2014/main" id="{1E7CB8E4-9443-7ABB-12E9-BEBC4F303123}"/>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8" name="Freeform: Shape 39">
              <a:extLst>
                <a:ext uri="{FF2B5EF4-FFF2-40B4-BE49-F238E27FC236}">
                  <a16:creationId xmlns:a16="http://schemas.microsoft.com/office/drawing/2014/main" id="{1EC9687C-63D2-E6AD-FABC-25738CBC1C0D}"/>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9" name="Freeform: Shape 40">
              <a:extLst>
                <a:ext uri="{FF2B5EF4-FFF2-40B4-BE49-F238E27FC236}">
                  <a16:creationId xmlns:a16="http://schemas.microsoft.com/office/drawing/2014/main" id="{AB3FE37B-CB6D-DFAB-F52F-718F6D29C271}"/>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0" name="Freeform: Shape 41">
              <a:extLst>
                <a:ext uri="{FF2B5EF4-FFF2-40B4-BE49-F238E27FC236}">
                  <a16:creationId xmlns:a16="http://schemas.microsoft.com/office/drawing/2014/main" id="{A5CC0E90-8324-0900-268B-18E31EC35CF5}"/>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1" name="Freeform: Shape 42">
              <a:extLst>
                <a:ext uri="{FF2B5EF4-FFF2-40B4-BE49-F238E27FC236}">
                  <a16:creationId xmlns:a16="http://schemas.microsoft.com/office/drawing/2014/main" id="{55EC724F-AE8D-8F45-1BBF-8B2C85FB2532}"/>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2" name="Freeform: Shape 43">
              <a:extLst>
                <a:ext uri="{FF2B5EF4-FFF2-40B4-BE49-F238E27FC236}">
                  <a16:creationId xmlns:a16="http://schemas.microsoft.com/office/drawing/2014/main" id="{DA23DBD3-ABF9-57A7-E685-A69BB81DC3D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3" name="Freeform: Shape 44">
              <a:extLst>
                <a:ext uri="{FF2B5EF4-FFF2-40B4-BE49-F238E27FC236}">
                  <a16:creationId xmlns:a16="http://schemas.microsoft.com/office/drawing/2014/main" id="{DD1323AD-8E23-E635-2EF1-006F74FF561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4" name="Freeform: Shape 45">
              <a:extLst>
                <a:ext uri="{FF2B5EF4-FFF2-40B4-BE49-F238E27FC236}">
                  <a16:creationId xmlns:a16="http://schemas.microsoft.com/office/drawing/2014/main" id="{2BDA889B-48C0-8F66-CB49-C37E62DF4925}"/>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5" name="Freeform: Shape 46">
              <a:extLst>
                <a:ext uri="{FF2B5EF4-FFF2-40B4-BE49-F238E27FC236}">
                  <a16:creationId xmlns:a16="http://schemas.microsoft.com/office/drawing/2014/main" id="{CD8D1334-9919-4241-6389-4597934A58C9}"/>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6" name="Freeform: Shape 47">
              <a:extLst>
                <a:ext uri="{FF2B5EF4-FFF2-40B4-BE49-F238E27FC236}">
                  <a16:creationId xmlns:a16="http://schemas.microsoft.com/office/drawing/2014/main" id="{CE0C2D45-99AA-A913-844D-1B8DAC658B3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7" name="Freeform: Shape 48">
              <a:extLst>
                <a:ext uri="{FF2B5EF4-FFF2-40B4-BE49-F238E27FC236}">
                  <a16:creationId xmlns:a16="http://schemas.microsoft.com/office/drawing/2014/main" id="{EE3B90E6-97AA-6851-D2FC-2858B42CF873}"/>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8" name="Freeform: Shape 49">
              <a:extLst>
                <a:ext uri="{FF2B5EF4-FFF2-40B4-BE49-F238E27FC236}">
                  <a16:creationId xmlns:a16="http://schemas.microsoft.com/office/drawing/2014/main" id="{E001664B-AB72-008A-39B8-871C79B723FB}"/>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9" name="Freeform: Shape 50">
              <a:extLst>
                <a:ext uri="{FF2B5EF4-FFF2-40B4-BE49-F238E27FC236}">
                  <a16:creationId xmlns:a16="http://schemas.microsoft.com/office/drawing/2014/main" id="{3E35E54F-7D68-027C-8AE0-139586B744E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0" name="Freeform: Shape 51">
              <a:extLst>
                <a:ext uri="{FF2B5EF4-FFF2-40B4-BE49-F238E27FC236}">
                  <a16:creationId xmlns:a16="http://schemas.microsoft.com/office/drawing/2014/main" id="{F11B6090-5F1D-27F0-C4F9-26D692D2FF4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1" name="Freeform: Shape 52">
              <a:extLst>
                <a:ext uri="{FF2B5EF4-FFF2-40B4-BE49-F238E27FC236}">
                  <a16:creationId xmlns:a16="http://schemas.microsoft.com/office/drawing/2014/main" id="{10F8903D-9433-866F-823B-553BD682025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51129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62"/>
                                        </p:tgtEl>
                                        <p:attrNameLst>
                                          <p:attrName>style.visibility</p:attrName>
                                        </p:attrNameLst>
                                      </p:cBhvr>
                                      <p:to>
                                        <p:strVal val="visible"/>
                                      </p:to>
                                    </p:set>
                                    <p:animEffect transition="in" filter="fade">
                                      <p:cBhvr>
                                        <p:cTn id="10" dur="500"/>
                                        <p:tgtEl>
                                          <p:spTgt spid="206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future</a:t>
            </a:r>
          </a:p>
        </p:txBody>
      </p:sp>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7991095" y="3711830"/>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Share with trust</a:t>
            </a:r>
          </a:p>
          <a:p>
            <a:pPr marL="0" indent="0" algn="ctr">
              <a:lnSpc>
                <a:spcPct val="100000"/>
              </a:lnSpc>
              <a:spcAft>
                <a:spcPts val="600"/>
              </a:spcAft>
              <a:buNone/>
            </a:pPr>
            <a:r>
              <a:rPr lang="en-US" sz="2400" dirty="0"/>
              <a:t>Domain trust framework</a:t>
            </a:r>
            <a:br>
              <a:rPr lang="en-US" sz="2400" dirty="0"/>
            </a:br>
            <a:r>
              <a:rPr lang="en-US" sz="2400" dirty="0"/>
              <a:t>Decentralized backbone</a:t>
            </a:r>
            <a:br>
              <a:rPr lang="en-US" sz="2400" dirty="0"/>
            </a:br>
            <a:endParaRPr lang="en-US" sz="24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014361" y="3711830"/>
            <a:ext cx="4256127"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Remix user screens</a:t>
            </a:r>
          </a:p>
          <a:p>
            <a:pPr marL="0" indent="0" algn="ctr">
              <a:lnSpc>
                <a:spcPct val="100000"/>
              </a:lnSpc>
              <a:spcAft>
                <a:spcPts val="600"/>
              </a:spcAft>
              <a:buNone/>
            </a:pPr>
            <a:r>
              <a:rPr lang="en-US" sz="2400" dirty="0"/>
              <a:t>UI primitive parts</a:t>
            </a:r>
            <a:br>
              <a:rPr lang="en-US" sz="2400" dirty="0"/>
            </a:br>
            <a:r>
              <a:rPr lang="en-US" sz="2400" dirty="0"/>
              <a:t>Session dialogs</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347227" y="3711830"/>
            <a:ext cx="3869206"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 everything</a:t>
            </a:r>
          </a:p>
          <a:p>
            <a:pPr marL="0" indent="0" algn="ctr">
              <a:lnSpc>
                <a:spcPct val="100000"/>
              </a:lnSpc>
              <a:spcAft>
                <a:spcPts val="600"/>
              </a:spcAft>
              <a:buNone/>
            </a:pPr>
            <a:r>
              <a:rPr lang="en-US" sz="2400" dirty="0"/>
              <a:t>One tap to connect</a:t>
            </a:r>
            <a:br>
              <a:rPr lang="en-US" sz="2400" dirty="0"/>
            </a:br>
            <a:r>
              <a:rPr lang="en-US" sz="2400" dirty="0"/>
              <a:t>One tap interactions</a:t>
            </a:r>
          </a:p>
        </p:txBody>
      </p:sp>
      <p:pic>
        <p:nvPicPr>
          <p:cNvPr id="53" name="Picture 59">
            <a:extLst>
              <a:ext uri="{FF2B5EF4-FFF2-40B4-BE49-F238E27FC236}">
                <a16:creationId xmlns:a16="http://schemas.microsoft.com/office/drawing/2014/main" id="{7DD7DB0E-D5A4-D361-20CC-5685F0CB7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032" y="1922450"/>
            <a:ext cx="1034784" cy="137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54">
            <a:extLst>
              <a:ext uri="{FF2B5EF4-FFF2-40B4-BE49-F238E27FC236}">
                <a16:creationId xmlns:a16="http://schemas.microsoft.com/office/drawing/2014/main" id="{4B9D948E-6FDD-1BFA-8DBA-6A710345F8B3}"/>
              </a:ext>
            </a:extLst>
          </p:cNvPr>
          <p:cNvGrpSpPr>
            <a:grpSpLocks noChangeAspect="1"/>
          </p:cNvGrpSpPr>
          <p:nvPr/>
        </p:nvGrpSpPr>
        <p:grpSpPr>
          <a:xfrm>
            <a:off x="1607459" y="1922450"/>
            <a:ext cx="1348742" cy="1337444"/>
            <a:chOff x="-782952" y="5279717"/>
            <a:chExt cx="558720" cy="554040"/>
          </a:xfrm>
        </p:grpSpPr>
        <p:sp>
          <p:nvSpPr>
            <p:cNvPr id="56" name="Freeform: Shape 74">
              <a:extLst>
                <a:ext uri="{FF2B5EF4-FFF2-40B4-BE49-F238E27FC236}">
                  <a16:creationId xmlns:a16="http://schemas.microsoft.com/office/drawing/2014/main" id="{DF0903D7-263C-C10B-6C3C-918381B04D96}"/>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75">
              <a:extLst>
                <a:ext uri="{FF2B5EF4-FFF2-40B4-BE49-F238E27FC236}">
                  <a16:creationId xmlns:a16="http://schemas.microsoft.com/office/drawing/2014/main" id="{04DD2986-B159-AA42-CD1D-7A10C08EC29E}"/>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76">
              <a:extLst>
                <a:ext uri="{FF2B5EF4-FFF2-40B4-BE49-F238E27FC236}">
                  <a16:creationId xmlns:a16="http://schemas.microsoft.com/office/drawing/2014/main" id="{3705475E-BE0D-B141-0521-5BF1B7D34820}"/>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77">
              <a:extLst>
                <a:ext uri="{FF2B5EF4-FFF2-40B4-BE49-F238E27FC236}">
                  <a16:creationId xmlns:a16="http://schemas.microsoft.com/office/drawing/2014/main" id="{275913A1-9AF6-F5F0-B358-C33CE5828FF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78">
              <a:extLst>
                <a:ext uri="{FF2B5EF4-FFF2-40B4-BE49-F238E27FC236}">
                  <a16:creationId xmlns:a16="http://schemas.microsoft.com/office/drawing/2014/main" id="{E7746511-2DB3-8C38-925B-A7A9B0EA122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1" name="Freeform: Shape 79">
              <a:extLst>
                <a:ext uri="{FF2B5EF4-FFF2-40B4-BE49-F238E27FC236}">
                  <a16:creationId xmlns:a16="http://schemas.microsoft.com/office/drawing/2014/main" id="{04795B0B-50E7-4725-8E65-D2077244F43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2" name="Freeform: Shape 80">
              <a:extLst>
                <a:ext uri="{FF2B5EF4-FFF2-40B4-BE49-F238E27FC236}">
                  <a16:creationId xmlns:a16="http://schemas.microsoft.com/office/drawing/2014/main" id="{0C03E29B-7A07-C9A6-B6F2-AF80D17AB5B5}"/>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3" name="Freeform: Shape 81">
              <a:extLst>
                <a:ext uri="{FF2B5EF4-FFF2-40B4-BE49-F238E27FC236}">
                  <a16:creationId xmlns:a16="http://schemas.microsoft.com/office/drawing/2014/main" id="{3297D309-DD7B-F480-2A25-FE129365C1EF}"/>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8" name="Freeform: Shape 82">
              <a:extLst>
                <a:ext uri="{FF2B5EF4-FFF2-40B4-BE49-F238E27FC236}">
                  <a16:creationId xmlns:a16="http://schemas.microsoft.com/office/drawing/2014/main" id="{E7E88296-3269-113D-70F1-07975575F49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9" name="Freeform: Shape 83">
              <a:extLst>
                <a:ext uri="{FF2B5EF4-FFF2-40B4-BE49-F238E27FC236}">
                  <a16:creationId xmlns:a16="http://schemas.microsoft.com/office/drawing/2014/main" id="{61D91376-66F3-0924-F738-DCCE6A5E928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1" name="Freeform: Shape 84">
              <a:extLst>
                <a:ext uri="{FF2B5EF4-FFF2-40B4-BE49-F238E27FC236}">
                  <a16:creationId xmlns:a16="http://schemas.microsoft.com/office/drawing/2014/main" id="{49285E2B-CE79-530C-F528-7E82B46F847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3" name="Freeform: Shape 85">
              <a:extLst>
                <a:ext uri="{FF2B5EF4-FFF2-40B4-BE49-F238E27FC236}">
                  <a16:creationId xmlns:a16="http://schemas.microsoft.com/office/drawing/2014/main" id="{AAC229D8-4A25-B18D-0EA8-308F4DA23DA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054" name="Freeform: Shape 86">
              <a:extLst>
                <a:ext uri="{FF2B5EF4-FFF2-40B4-BE49-F238E27FC236}">
                  <a16:creationId xmlns:a16="http://schemas.microsoft.com/office/drawing/2014/main" id="{1AF340F4-6EB9-E99E-2C5D-E03687107F4A}"/>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5" name="Freeform: Shape 87">
              <a:extLst>
                <a:ext uri="{FF2B5EF4-FFF2-40B4-BE49-F238E27FC236}">
                  <a16:creationId xmlns:a16="http://schemas.microsoft.com/office/drawing/2014/main" id="{7B8114DF-F64C-7E2D-016A-0B2F4C19BA45}"/>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6" name="Freeform: Shape 88">
              <a:extLst>
                <a:ext uri="{FF2B5EF4-FFF2-40B4-BE49-F238E27FC236}">
                  <a16:creationId xmlns:a16="http://schemas.microsoft.com/office/drawing/2014/main" id="{BCAEC340-0084-0BF6-EA2A-300D9B01CE8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7" name="Freeform: Shape 89">
              <a:extLst>
                <a:ext uri="{FF2B5EF4-FFF2-40B4-BE49-F238E27FC236}">
                  <a16:creationId xmlns:a16="http://schemas.microsoft.com/office/drawing/2014/main" id="{26035B09-34FE-5A4B-88BD-58D27EE112A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8" name="Freeform: Shape 90">
              <a:extLst>
                <a:ext uri="{FF2B5EF4-FFF2-40B4-BE49-F238E27FC236}">
                  <a16:creationId xmlns:a16="http://schemas.microsoft.com/office/drawing/2014/main" id="{7110F1A0-7A67-EE0F-D5A8-B3244AD736D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9" name="Freeform: Shape 91">
              <a:extLst>
                <a:ext uri="{FF2B5EF4-FFF2-40B4-BE49-F238E27FC236}">
                  <a16:creationId xmlns:a16="http://schemas.microsoft.com/office/drawing/2014/main" id="{F87DEC10-A3D8-5484-5018-F9CE9E824ACF}"/>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0" name="Freeform: Shape 92">
              <a:extLst>
                <a:ext uri="{FF2B5EF4-FFF2-40B4-BE49-F238E27FC236}">
                  <a16:creationId xmlns:a16="http://schemas.microsoft.com/office/drawing/2014/main" id="{7FD6AF2E-1FFE-5791-F49F-51099A9D0D3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1" name="Freeform: Shape 93">
              <a:extLst>
                <a:ext uri="{FF2B5EF4-FFF2-40B4-BE49-F238E27FC236}">
                  <a16:creationId xmlns:a16="http://schemas.microsoft.com/office/drawing/2014/main" id="{F23E7E66-002E-6E99-6929-E12FEACBB83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2062" name="Group 2061">
            <a:extLst>
              <a:ext uri="{FF2B5EF4-FFF2-40B4-BE49-F238E27FC236}">
                <a16:creationId xmlns:a16="http://schemas.microsoft.com/office/drawing/2014/main" id="{4C660B53-8B10-CFB4-CE2F-ED86AB6B813D}"/>
              </a:ext>
            </a:extLst>
          </p:cNvPr>
          <p:cNvGrpSpPr>
            <a:grpSpLocks noChangeAspect="1"/>
          </p:cNvGrpSpPr>
          <p:nvPr/>
        </p:nvGrpSpPr>
        <p:grpSpPr>
          <a:xfrm>
            <a:off x="9095843" y="1997540"/>
            <a:ext cx="1992217" cy="1282538"/>
            <a:chOff x="4348497" y="3025153"/>
            <a:chExt cx="661036" cy="425559"/>
          </a:xfrm>
        </p:grpSpPr>
        <p:sp>
          <p:nvSpPr>
            <p:cNvPr id="2063" name="Freeform: Shape 34">
              <a:extLst>
                <a:ext uri="{FF2B5EF4-FFF2-40B4-BE49-F238E27FC236}">
                  <a16:creationId xmlns:a16="http://schemas.microsoft.com/office/drawing/2014/main" id="{BA3BE179-91DA-76C0-37F3-B2F13C7CD55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4" name="Freeform: Shape 35">
              <a:extLst>
                <a:ext uri="{FF2B5EF4-FFF2-40B4-BE49-F238E27FC236}">
                  <a16:creationId xmlns:a16="http://schemas.microsoft.com/office/drawing/2014/main" id="{A6FC328C-847A-2708-C734-A2876D5AB83E}"/>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5" name="Freeform: Shape 36">
              <a:extLst>
                <a:ext uri="{FF2B5EF4-FFF2-40B4-BE49-F238E27FC236}">
                  <a16:creationId xmlns:a16="http://schemas.microsoft.com/office/drawing/2014/main" id="{759AD760-6726-B0E5-D85B-9DC4A1B8CC4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6" name="Freeform: Shape 37">
              <a:extLst>
                <a:ext uri="{FF2B5EF4-FFF2-40B4-BE49-F238E27FC236}">
                  <a16:creationId xmlns:a16="http://schemas.microsoft.com/office/drawing/2014/main" id="{46A26B21-27E2-34C9-7AF8-5D72862E6D8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7" name="Freeform: Shape 38">
              <a:extLst>
                <a:ext uri="{FF2B5EF4-FFF2-40B4-BE49-F238E27FC236}">
                  <a16:creationId xmlns:a16="http://schemas.microsoft.com/office/drawing/2014/main" id="{1E7CB8E4-9443-7ABB-12E9-BEBC4F303123}"/>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8" name="Freeform: Shape 39">
              <a:extLst>
                <a:ext uri="{FF2B5EF4-FFF2-40B4-BE49-F238E27FC236}">
                  <a16:creationId xmlns:a16="http://schemas.microsoft.com/office/drawing/2014/main" id="{1EC9687C-63D2-E6AD-FABC-25738CBC1C0D}"/>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9" name="Freeform: Shape 40">
              <a:extLst>
                <a:ext uri="{FF2B5EF4-FFF2-40B4-BE49-F238E27FC236}">
                  <a16:creationId xmlns:a16="http://schemas.microsoft.com/office/drawing/2014/main" id="{AB3FE37B-CB6D-DFAB-F52F-718F6D29C271}"/>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0" name="Freeform: Shape 41">
              <a:extLst>
                <a:ext uri="{FF2B5EF4-FFF2-40B4-BE49-F238E27FC236}">
                  <a16:creationId xmlns:a16="http://schemas.microsoft.com/office/drawing/2014/main" id="{A5CC0E90-8324-0900-268B-18E31EC35CF5}"/>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1" name="Freeform: Shape 42">
              <a:extLst>
                <a:ext uri="{FF2B5EF4-FFF2-40B4-BE49-F238E27FC236}">
                  <a16:creationId xmlns:a16="http://schemas.microsoft.com/office/drawing/2014/main" id="{55EC724F-AE8D-8F45-1BBF-8B2C85FB2532}"/>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2" name="Freeform: Shape 43">
              <a:extLst>
                <a:ext uri="{FF2B5EF4-FFF2-40B4-BE49-F238E27FC236}">
                  <a16:creationId xmlns:a16="http://schemas.microsoft.com/office/drawing/2014/main" id="{DA23DBD3-ABF9-57A7-E685-A69BB81DC3D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3" name="Freeform: Shape 44">
              <a:extLst>
                <a:ext uri="{FF2B5EF4-FFF2-40B4-BE49-F238E27FC236}">
                  <a16:creationId xmlns:a16="http://schemas.microsoft.com/office/drawing/2014/main" id="{DD1323AD-8E23-E635-2EF1-006F74FF561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4" name="Freeform: Shape 45">
              <a:extLst>
                <a:ext uri="{FF2B5EF4-FFF2-40B4-BE49-F238E27FC236}">
                  <a16:creationId xmlns:a16="http://schemas.microsoft.com/office/drawing/2014/main" id="{2BDA889B-48C0-8F66-CB49-C37E62DF4925}"/>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5" name="Freeform: Shape 46">
              <a:extLst>
                <a:ext uri="{FF2B5EF4-FFF2-40B4-BE49-F238E27FC236}">
                  <a16:creationId xmlns:a16="http://schemas.microsoft.com/office/drawing/2014/main" id="{CD8D1334-9919-4241-6389-4597934A58C9}"/>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6" name="Freeform: Shape 47">
              <a:extLst>
                <a:ext uri="{FF2B5EF4-FFF2-40B4-BE49-F238E27FC236}">
                  <a16:creationId xmlns:a16="http://schemas.microsoft.com/office/drawing/2014/main" id="{CE0C2D45-99AA-A913-844D-1B8DAC658B3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7" name="Freeform: Shape 48">
              <a:extLst>
                <a:ext uri="{FF2B5EF4-FFF2-40B4-BE49-F238E27FC236}">
                  <a16:creationId xmlns:a16="http://schemas.microsoft.com/office/drawing/2014/main" id="{EE3B90E6-97AA-6851-D2FC-2858B42CF873}"/>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8" name="Freeform: Shape 49">
              <a:extLst>
                <a:ext uri="{FF2B5EF4-FFF2-40B4-BE49-F238E27FC236}">
                  <a16:creationId xmlns:a16="http://schemas.microsoft.com/office/drawing/2014/main" id="{E001664B-AB72-008A-39B8-871C79B723FB}"/>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9" name="Freeform: Shape 50">
              <a:extLst>
                <a:ext uri="{FF2B5EF4-FFF2-40B4-BE49-F238E27FC236}">
                  <a16:creationId xmlns:a16="http://schemas.microsoft.com/office/drawing/2014/main" id="{3E35E54F-7D68-027C-8AE0-139586B744E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0" name="Freeform: Shape 51">
              <a:extLst>
                <a:ext uri="{FF2B5EF4-FFF2-40B4-BE49-F238E27FC236}">
                  <a16:creationId xmlns:a16="http://schemas.microsoft.com/office/drawing/2014/main" id="{F11B6090-5F1D-27F0-C4F9-26D692D2FF4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1" name="Freeform: Shape 52">
              <a:extLst>
                <a:ext uri="{FF2B5EF4-FFF2-40B4-BE49-F238E27FC236}">
                  <a16:creationId xmlns:a16="http://schemas.microsoft.com/office/drawing/2014/main" id="{10F8903D-9433-866F-823B-553BD682025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929318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2062"/>
                                        </p:tgtEl>
                                        <p:attrNameLst>
                                          <p:attrName>style.visibility</p:attrName>
                                        </p:attrNameLst>
                                      </p:cBhvr>
                                      <p:to>
                                        <p:strVal val="visible"/>
                                      </p:to>
                                    </p:set>
                                    <p:animEffect transition="in" filter="fade">
                                      <p:cBhvr>
                                        <p:cTn id="24"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Agenda</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02612" y="2746386"/>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Why?</a:t>
            </a:r>
            <a:endParaRPr lang="en-US" sz="1800" b="1" dirty="0">
              <a:solidFill>
                <a:schemeClr val="accent4"/>
              </a:solidFill>
            </a:endParaRPr>
          </a:p>
        </p:txBody>
      </p:sp>
      <p:sp>
        <p:nvSpPr>
          <p:cNvPr id="4" name="Content Placeholder 2">
            <a:extLst>
              <a:ext uri="{FF2B5EF4-FFF2-40B4-BE49-F238E27FC236}">
                <a16:creationId xmlns:a16="http://schemas.microsoft.com/office/drawing/2014/main" id="{099444D1-0C11-02D9-B3A7-D9C38A178E3C}"/>
              </a:ext>
            </a:extLst>
          </p:cNvPr>
          <p:cNvSpPr txBox="1">
            <a:spLocks/>
          </p:cNvSpPr>
          <p:nvPr/>
        </p:nvSpPr>
        <p:spPr>
          <a:xfrm>
            <a:off x="902612" y="3740468"/>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How?</a:t>
            </a:r>
            <a:endParaRPr lang="en-US" sz="1800" b="1" dirty="0">
              <a:solidFill>
                <a:schemeClr val="accent4"/>
              </a:solidFill>
            </a:endParaRPr>
          </a:p>
        </p:txBody>
      </p:sp>
      <p:sp>
        <p:nvSpPr>
          <p:cNvPr id="5" name="Content Placeholder 2">
            <a:extLst>
              <a:ext uri="{FF2B5EF4-FFF2-40B4-BE49-F238E27FC236}">
                <a16:creationId xmlns:a16="http://schemas.microsoft.com/office/drawing/2014/main" id="{596C5932-A10F-512B-C68B-A213E611D29A}"/>
              </a:ext>
            </a:extLst>
          </p:cNvPr>
          <p:cNvSpPr txBox="1">
            <a:spLocks/>
          </p:cNvSpPr>
          <p:nvPr/>
        </p:nvSpPr>
        <p:spPr>
          <a:xfrm>
            <a:off x="902612" y="4723399"/>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Where?</a:t>
            </a:r>
            <a:endParaRPr lang="en-US" sz="1800" b="1" dirty="0">
              <a:solidFill>
                <a:schemeClr val="accent4"/>
              </a:solidFill>
            </a:endParaRPr>
          </a:p>
        </p:txBody>
      </p:sp>
      <p:cxnSp>
        <p:nvCxnSpPr>
          <p:cNvPr id="13" name="Straight Connector 12">
            <a:extLst>
              <a:ext uri="{FF2B5EF4-FFF2-40B4-BE49-F238E27FC236}">
                <a16:creationId xmlns:a16="http://schemas.microsoft.com/office/drawing/2014/main" id="{87E62F16-8145-CF62-D62E-15FE49250876}"/>
              </a:ext>
            </a:extLst>
          </p:cNvPr>
          <p:cNvCxnSpPr>
            <a:cxnSpLocks/>
          </p:cNvCxnSpPr>
          <p:nvPr/>
        </p:nvCxnSpPr>
        <p:spPr>
          <a:xfrm>
            <a:off x="1382751" y="2428604"/>
            <a:ext cx="10214519" cy="0"/>
          </a:xfrm>
          <a:prstGeom prst="line">
            <a:avLst/>
          </a:prstGeom>
          <a:ln w="19050" cap="rnd">
            <a:gradFill flip="none" rotWithShape="1">
              <a:gsLst>
                <a:gs pos="0">
                  <a:schemeClr val="accent3"/>
                </a:gs>
                <a:gs pos="65000">
                  <a:schemeClr val="accent5"/>
                </a:gs>
                <a:gs pos="100000">
                  <a:schemeClr val="bg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F1D936-625B-43E6-2B31-A19E0D792784}"/>
              </a:ext>
            </a:extLst>
          </p:cNvPr>
          <p:cNvCxnSpPr>
            <a:cxnSpLocks/>
          </p:cNvCxnSpPr>
          <p:nvPr/>
        </p:nvCxnSpPr>
        <p:spPr>
          <a:xfrm>
            <a:off x="9044452"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A7034FB7-9A40-35FD-9A9B-1636222D08DC}"/>
              </a:ext>
            </a:extLst>
          </p:cNvPr>
          <p:cNvSpPr txBox="1">
            <a:spLocks/>
          </p:cNvSpPr>
          <p:nvPr/>
        </p:nvSpPr>
        <p:spPr>
          <a:xfrm>
            <a:off x="6809154" y="1763889"/>
            <a:ext cx="1985515"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Screening</a:t>
            </a:r>
          </a:p>
        </p:txBody>
      </p:sp>
      <p:pic>
        <p:nvPicPr>
          <p:cNvPr id="1025" name="Picture 59">
            <a:extLst>
              <a:ext uri="{FF2B5EF4-FFF2-40B4-BE49-F238E27FC236}">
                <a16:creationId xmlns:a16="http://schemas.microsoft.com/office/drawing/2014/main" id="{127DBBBC-1706-B994-BFDD-EEE15458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599" y="788118"/>
            <a:ext cx="686624" cy="91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Content Placeholder 2">
            <a:extLst>
              <a:ext uri="{FF2B5EF4-FFF2-40B4-BE49-F238E27FC236}">
                <a16:creationId xmlns:a16="http://schemas.microsoft.com/office/drawing/2014/main" id="{84A6F468-28D7-2B0A-D8F4-F5E50AE1BA52}"/>
              </a:ext>
            </a:extLst>
          </p:cNvPr>
          <p:cNvSpPr txBox="1">
            <a:spLocks/>
          </p:cNvSpPr>
          <p:nvPr/>
        </p:nvSpPr>
        <p:spPr>
          <a:xfrm>
            <a:off x="4343920" y="1763820"/>
            <a:ext cx="1805014"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Sharing</a:t>
            </a:r>
          </a:p>
        </p:txBody>
      </p:sp>
      <p:grpSp>
        <p:nvGrpSpPr>
          <p:cNvPr id="1048" name="Group 1047">
            <a:extLst>
              <a:ext uri="{FF2B5EF4-FFF2-40B4-BE49-F238E27FC236}">
                <a16:creationId xmlns:a16="http://schemas.microsoft.com/office/drawing/2014/main" id="{5FFF90EC-08FE-9915-D7FB-E0AE422F7435}"/>
              </a:ext>
            </a:extLst>
          </p:cNvPr>
          <p:cNvGrpSpPr>
            <a:grpSpLocks noChangeAspect="1"/>
          </p:cNvGrpSpPr>
          <p:nvPr/>
        </p:nvGrpSpPr>
        <p:grpSpPr>
          <a:xfrm>
            <a:off x="4829326" y="823205"/>
            <a:ext cx="1321921" cy="851019"/>
            <a:chOff x="4348497" y="3025153"/>
            <a:chExt cx="661036" cy="425559"/>
          </a:xfrm>
        </p:grpSpPr>
        <p:sp>
          <p:nvSpPr>
            <p:cNvPr id="1049" name="Freeform: Shape 34">
              <a:extLst>
                <a:ext uri="{FF2B5EF4-FFF2-40B4-BE49-F238E27FC236}">
                  <a16:creationId xmlns:a16="http://schemas.microsoft.com/office/drawing/2014/main" id="{5E64A8F3-AE3A-9193-81D9-0AAC24E9051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0" name="Freeform: Shape 35">
              <a:extLst>
                <a:ext uri="{FF2B5EF4-FFF2-40B4-BE49-F238E27FC236}">
                  <a16:creationId xmlns:a16="http://schemas.microsoft.com/office/drawing/2014/main" id="{325FB902-9CF3-AEB9-CBBB-9E247E4934A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1" name="Freeform: Shape 36">
              <a:extLst>
                <a:ext uri="{FF2B5EF4-FFF2-40B4-BE49-F238E27FC236}">
                  <a16:creationId xmlns:a16="http://schemas.microsoft.com/office/drawing/2014/main" id="{2B896356-81A9-B422-B40C-912EA0087B1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2" name="Freeform: Shape 37">
              <a:extLst>
                <a:ext uri="{FF2B5EF4-FFF2-40B4-BE49-F238E27FC236}">
                  <a16:creationId xmlns:a16="http://schemas.microsoft.com/office/drawing/2014/main" id="{09CAD330-AF47-4365-A77B-8304170DF79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3" name="Freeform: Shape 38">
              <a:extLst>
                <a:ext uri="{FF2B5EF4-FFF2-40B4-BE49-F238E27FC236}">
                  <a16:creationId xmlns:a16="http://schemas.microsoft.com/office/drawing/2014/main" id="{7C65CE03-CE1A-ECAE-1579-D009A8D1263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4" name="Freeform: Shape 39">
              <a:extLst>
                <a:ext uri="{FF2B5EF4-FFF2-40B4-BE49-F238E27FC236}">
                  <a16:creationId xmlns:a16="http://schemas.microsoft.com/office/drawing/2014/main" id="{E37D90FC-FE48-83EC-5957-FA5DD66880B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5" name="Freeform: Shape 40">
              <a:extLst>
                <a:ext uri="{FF2B5EF4-FFF2-40B4-BE49-F238E27FC236}">
                  <a16:creationId xmlns:a16="http://schemas.microsoft.com/office/drawing/2014/main" id="{14A29804-4A12-6CF1-87B1-D93EB645DAF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6" name="Freeform: Shape 41">
              <a:extLst>
                <a:ext uri="{FF2B5EF4-FFF2-40B4-BE49-F238E27FC236}">
                  <a16:creationId xmlns:a16="http://schemas.microsoft.com/office/drawing/2014/main" id="{9AA49CA9-D4CB-360B-CCBB-0E4D9778377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7" name="Freeform: Shape 42">
              <a:extLst>
                <a:ext uri="{FF2B5EF4-FFF2-40B4-BE49-F238E27FC236}">
                  <a16:creationId xmlns:a16="http://schemas.microsoft.com/office/drawing/2014/main" id="{8B3F7624-59CC-358F-0AE7-896101CE184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8" name="Freeform: Shape 43">
              <a:extLst>
                <a:ext uri="{FF2B5EF4-FFF2-40B4-BE49-F238E27FC236}">
                  <a16:creationId xmlns:a16="http://schemas.microsoft.com/office/drawing/2014/main" id="{35D628FE-3F76-3260-3F3D-51FBE979B42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9" name="Freeform: Shape 44">
              <a:extLst>
                <a:ext uri="{FF2B5EF4-FFF2-40B4-BE49-F238E27FC236}">
                  <a16:creationId xmlns:a16="http://schemas.microsoft.com/office/drawing/2014/main" id="{C647603E-9B4F-CFFE-DAA2-0026CBC88FB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0" name="Freeform: Shape 45">
              <a:extLst>
                <a:ext uri="{FF2B5EF4-FFF2-40B4-BE49-F238E27FC236}">
                  <a16:creationId xmlns:a16="http://schemas.microsoft.com/office/drawing/2014/main" id="{A82128D0-2742-219F-8B5F-3E0678709F83}"/>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1" name="Freeform: Shape 46">
              <a:extLst>
                <a:ext uri="{FF2B5EF4-FFF2-40B4-BE49-F238E27FC236}">
                  <a16:creationId xmlns:a16="http://schemas.microsoft.com/office/drawing/2014/main" id="{BDC3ACA2-81DB-7358-B84C-318E24322F8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2" name="Freeform: Shape 47">
              <a:extLst>
                <a:ext uri="{FF2B5EF4-FFF2-40B4-BE49-F238E27FC236}">
                  <a16:creationId xmlns:a16="http://schemas.microsoft.com/office/drawing/2014/main" id="{A4BA282C-3044-A92F-364E-FC1ECEC343D0}"/>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3" name="Freeform: Shape 48">
              <a:extLst>
                <a:ext uri="{FF2B5EF4-FFF2-40B4-BE49-F238E27FC236}">
                  <a16:creationId xmlns:a16="http://schemas.microsoft.com/office/drawing/2014/main" id="{5F03D7DB-6AC0-CB74-5697-DE0DDBEB1D9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4" name="Freeform: Shape 49">
              <a:extLst>
                <a:ext uri="{FF2B5EF4-FFF2-40B4-BE49-F238E27FC236}">
                  <a16:creationId xmlns:a16="http://schemas.microsoft.com/office/drawing/2014/main" id="{EAB37726-3DF0-5182-3639-9C316C003915}"/>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5" name="Freeform: Shape 50">
              <a:extLst>
                <a:ext uri="{FF2B5EF4-FFF2-40B4-BE49-F238E27FC236}">
                  <a16:creationId xmlns:a16="http://schemas.microsoft.com/office/drawing/2014/main" id="{54F2F337-6B3D-9F18-4B03-5DFC9026191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6" name="Freeform: Shape 51">
              <a:extLst>
                <a:ext uri="{FF2B5EF4-FFF2-40B4-BE49-F238E27FC236}">
                  <a16:creationId xmlns:a16="http://schemas.microsoft.com/office/drawing/2014/main" id="{44DDB22E-18E3-0AE2-046A-5CAA02B679A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7" name="Freeform: Shape 52">
              <a:extLst>
                <a:ext uri="{FF2B5EF4-FFF2-40B4-BE49-F238E27FC236}">
                  <a16:creationId xmlns:a16="http://schemas.microsoft.com/office/drawing/2014/main" id="{BFCC7C61-6D23-F92A-6CE8-0D08C7D85C1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3999959"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BFF26B1-4973-51FA-1C75-2182DD29FA39}"/>
              </a:ext>
            </a:extLst>
          </p:cNvPr>
          <p:cNvCxnSpPr>
            <a:cxnSpLocks/>
          </p:cNvCxnSpPr>
          <p:nvPr/>
        </p:nvCxnSpPr>
        <p:spPr>
          <a:xfrm>
            <a:off x="6495208"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100" name="Graphic 1099" descr="Programmer">
            <a:extLst>
              <a:ext uri="{FF2B5EF4-FFF2-40B4-BE49-F238E27FC236}">
                <a16:creationId xmlns:a16="http://schemas.microsoft.com/office/drawing/2014/main" id="{92D22794-A801-F266-C96D-FD680B382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5373" y="4716283"/>
            <a:ext cx="540000" cy="540000"/>
          </a:xfrm>
          <a:prstGeom prst="rect">
            <a:avLst/>
          </a:prstGeom>
        </p:spPr>
      </p:pic>
      <p:pic>
        <p:nvPicPr>
          <p:cNvPr id="1104" name="Graphic 1103" descr="Map with pin">
            <a:extLst>
              <a:ext uri="{FF2B5EF4-FFF2-40B4-BE49-F238E27FC236}">
                <a16:creationId xmlns:a16="http://schemas.microsoft.com/office/drawing/2014/main" id="{F9C4F450-4F5A-6D91-4794-4E777F1D18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9373" y="3712903"/>
            <a:ext cx="612000" cy="612000"/>
          </a:xfrm>
          <a:prstGeom prst="rect">
            <a:avLst/>
          </a:prstGeom>
        </p:spPr>
      </p:pic>
      <p:pic>
        <p:nvPicPr>
          <p:cNvPr id="1107" name="Graphic 1106" descr="Compass">
            <a:extLst>
              <a:ext uri="{FF2B5EF4-FFF2-40B4-BE49-F238E27FC236}">
                <a16:creationId xmlns:a16="http://schemas.microsoft.com/office/drawing/2014/main" id="{957D834D-6C24-7998-AC0B-14DE3E891D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1515" y="2755689"/>
            <a:ext cx="612000" cy="612000"/>
          </a:xfrm>
          <a:prstGeom prst="rect">
            <a:avLst/>
          </a:prstGeom>
        </p:spPr>
      </p:pic>
      <p:grpSp>
        <p:nvGrpSpPr>
          <p:cNvPr id="7" name="Group 6">
            <a:extLst>
              <a:ext uri="{FF2B5EF4-FFF2-40B4-BE49-F238E27FC236}">
                <a16:creationId xmlns:a16="http://schemas.microsoft.com/office/drawing/2014/main" id="{59D12496-72AB-A4E3-74EF-9453C1E3DA37}"/>
              </a:ext>
            </a:extLst>
          </p:cNvPr>
          <p:cNvGrpSpPr/>
          <p:nvPr/>
        </p:nvGrpSpPr>
        <p:grpSpPr>
          <a:xfrm flipH="1">
            <a:off x="4455711" y="2937469"/>
            <a:ext cx="6692400" cy="2178570"/>
            <a:chOff x="4549698" y="2960614"/>
            <a:chExt cx="6695910" cy="2178570"/>
          </a:xfrm>
        </p:grpSpPr>
        <p:sp>
          <p:nvSpPr>
            <p:cNvPr id="1077" name="Block Arc 1076">
              <a:extLst>
                <a:ext uri="{FF2B5EF4-FFF2-40B4-BE49-F238E27FC236}">
                  <a16:creationId xmlns:a16="http://schemas.microsoft.com/office/drawing/2014/main" id="{1B78111A-88B1-D0AA-A60A-46C2F9595EA5}"/>
                </a:ext>
              </a:extLst>
            </p:cNvPr>
            <p:cNvSpPr/>
            <p:nvPr/>
          </p:nvSpPr>
          <p:spPr>
            <a:xfrm rot="5400000">
              <a:off x="9303901" y="2999273"/>
              <a:ext cx="1183434" cy="1106115"/>
            </a:xfrm>
            <a:prstGeom prst="blockArc">
              <a:avLst>
                <a:gd name="adj1" fmla="val 10793838"/>
                <a:gd name="adj2" fmla="val 249"/>
                <a:gd name="adj3" fmla="val 1794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cxnSp>
          <p:nvCxnSpPr>
            <p:cNvPr id="1079" name="Straight Connector 1078">
              <a:extLst>
                <a:ext uri="{FF2B5EF4-FFF2-40B4-BE49-F238E27FC236}">
                  <a16:creationId xmlns:a16="http://schemas.microsoft.com/office/drawing/2014/main" id="{04F86F48-E403-DE25-B3DD-F2C7049AFBF6}"/>
                </a:ext>
              </a:extLst>
            </p:cNvPr>
            <p:cNvCxnSpPr>
              <a:cxnSpLocks/>
            </p:cNvCxnSpPr>
            <p:nvPr/>
          </p:nvCxnSpPr>
          <p:spPr>
            <a:xfrm>
              <a:off x="4549698" y="3057489"/>
              <a:ext cx="5364174" cy="0"/>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0" name="Straight Connector 1079">
              <a:extLst>
                <a:ext uri="{FF2B5EF4-FFF2-40B4-BE49-F238E27FC236}">
                  <a16:creationId xmlns:a16="http://schemas.microsoft.com/office/drawing/2014/main" id="{A80C00A1-68E3-C2A0-E097-58854774D2A8}"/>
                </a:ext>
              </a:extLst>
            </p:cNvPr>
            <p:cNvCxnSpPr>
              <a:cxnSpLocks/>
              <a:endCxn id="1077" idx="1"/>
            </p:cNvCxnSpPr>
            <p:nvPr/>
          </p:nvCxnSpPr>
          <p:spPr>
            <a:xfrm flipV="1">
              <a:off x="5699067" y="4044813"/>
              <a:ext cx="4212000" cy="20173"/>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3" name="Straight Connector 1082">
              <a:extLst>
                <a:ext uri="{FF2B5EF4-FFF2-40B4-BE49-F238E27FC236}">
                  <a16:creationId xmlns:a16="http://schemas.microsoft.com/office/drawing/2014/main" id="{6F6F56B6-D427-B521-F721-34C72B482397}"/>
                </a:ext>
              </a:extLst>
            </p:cNvPr>
            <p:cNvCxnSpPr>
              <a:cxnSpLocks/>
            </p:cNvCxnSpPr>
            <p:nvPr/>
          </p:nvCxnSpPr>
          <p:spPr>
            <a:xfrm>
              <a:off x="5713156" y="5039948"/>
              <a:ext cx="5532452" cy="6671"/>
            </a:xfrm>
            <a:prstGeom prst="line">
              <a:avLst/>
            </a:prstGeom>
            <a:solidFill>
              <a:schemeClr val="accent1"/>
            </a:solidFill>
            <a:ln w="196850">
              <a:solidFill>
                <a:schemeClr val="accent4">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82" name="Block Arc 1081">
              <a:extLst>
                <a:ext uri="{FF2B5EF4-FFF2-40B4-BE49-F238E27FC236}">
                  <a16:creationId xmlns:a16="http://schemas.microsoft.com/office/drawing/2014/main" id="{3861C07C-E7E2-8382-8479-1132BE4552D7}"/>
                </a:ext>
              </a:extLst>
            </p:cNvPr>
            <p:cNvSpPr/>
            <p:nvPr/>
          </p:nvSpPr>
          <p:spPr>
            <a:xfrm rot="16200000">
              <a:off x="5140308" y="4000898"/>
              <a:ext cx="1170457" cy="1106115"/>
            </a:xfrm>
            <a:prstGeom prst="blockArc">
              <a:avLst>
                <a:gd name="adj1" fmla="val 10793950"/>
                <a:gd name="adj2" fmla="val 21515606"/>
                <a:gd name="adj3" fmla="val 1793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grpSp>
      <p:sp>
        <p:nvSpPr>
          <p:cNvPr id="8" name="Content Placeholder 2">
            <a:extLst>
              <a:ext uri="{FF2B5EF4-FFF2-40B4-BE49-F238E27FC236}">
                <a16:creationId xmlns:a16="http://schemas.microsoft.com/office/drawing/2014/main" id="{9A27C0B7-81BD-AF15-D885-FCB7F5B7D6F0}"/>
              </a:ext>
            </a:extLst>
          </p:cNvPr>
          <p:cNvSpPr txBox="1">
            <a:spLocks/>
          </p:cNvSpPr>
          <p:nvPr/>
        </p:nvSpPr>
        <p:spPr>
          <a:xfrm>
            <a:off x="9148911" y="1763889"/>
            <a:ext cx="2184067"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Cognifying</a:t>
            </a:r>
          </a:p>
        </p:txBody>
      </p:sp>
      <p:grpSp>
        <p:nvGrpSpPr>
          <p:cNvPr id="9" name="Group 8">
            <a:extLst>
              <a:ext uri="{FF2B5EF4-FFF2-40B4-BE49-F238E27FC236}">
                <a16:creationId xmlns:a16="http://schemas.microsoft.com/office/drawing/2014/main" id="{55265DE0-F755-708E-7FDE-6B4D57382E4A}"/>
              </a:ext>
            </a:extLst>
          </p:cNvPr>
          <p:cNvGrpSpPr>
            <a:grpSpLocks noChangeAspect="1"/>
          </p:cNvGrpSpPr>
          <p:nvPr/>
        </p:nvGrpSpPr>
        <p:grpSpPr>
          <a:xfrm>
            <a:off x="9797217" y="801183"/>
            <a:ext cx="894949" cy="887452"/>
            <a:chOff x="-782952" y="5279717"/>
            <a:chExt cx="558720" cy="554040"/>
          </a:xfrm>
        </p:grpSpPr>
        <p:sp>
          <p:nvSpPr>
            <p:cNvPr id="11" name="Freeform: Shape 74">
              <a:extLst>
                <a:ext uri="{FF2B5EF4-FFF2-40B4-BE49-F238E27FC236}">
                  <a16:creationId xmlns:a16="http://schemas.microsoft.com/office/drawing/2014/main" id="{147BD32B-306C-A00A-F189-314873AA67B5}"/>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5">
              <a:extLst>
                <a:ext uri="{FF2B5EF4-FFF2-40B4-BE49-F238E27FC236}">
                  <a16:creationId xmlns:a16="http://schemas.microsoft.com/office/drawing/2014/main" id="{C2AC7374-1E65-2517-DAFB-38675FF0CB7D}"/>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30DCADAA-91CB-97F1-CF05-1467D093AF08}"/>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05A59750-DE24-366E-722D-1A0A5EC5CFF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78">
              <a:extLst>
                <a:ext uri="{FF2B5EF4-FFF2-40B4-BE49-F238E27FC236}">
                  <a16:creationId xmlns:a16="http://schemas.microsoft.com/office/drawing/2014/main" id="{C06149A9-92C1-A760-3984-109DF061E84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79">
              <a:extLst>
                <a:ext uri="{FF2B5EF4-FFF2-40B4-BE49-F238E27FC236}">
                  <a16:creationId xmlns:a16="http://schemas.microsoft.com/office/drawing/2014/main" id="{FB092821-07A9-E6FA-FB65-8A6F7AD9C7D7}"/>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0">
              <a:extLst>
                <a:ext uri="{FF2B5EF4-FFF2-40B4-BE49-F238E27FC236}">
                  <a16:creationId xmlns:a16="http://schemas.microsoft.com/office/drawing/2014/main" id="{F9EEA55C-49D4-78E7-101A-1EF622C80157}"/>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1">
              <a:extLst>
                <a:ext uri="{FF2B5EF4-FFF2-40B4-BE49-F238E27FC236}">
                  <a16:creationId xmlns:a16="http://schemas.microsoft.com/office/drawing/2014/main" id="{8522CD01-2810-4D1B-2881-187F10795B3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2">
              <a:extLst>
                <a:ext uri="{FF2B5EF4-FFF2-40B4-BE49-F238E27FC236}">
                  <a16:creationId xmlns:a16="http://schemas.microsoft.com/office/drawing/2014/main" id="{E88A3CDC-403F-504D-6D16-56CC77C762C6}"/>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2" name="Freeform: Shape 83">
              <a:extLst>
                <a:ext uri="{FF2B5EF4-FFF2-40B4-BE49-F238E27FC236}">
                  <a16:creationId xmlns:a16="http://schemas.microsoft.com/office/drawing/2014/main" id="{79C1A329-0397-EDE4-C924-9728A7349CF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3" name="Freeform: Shape 84">
              <a:extLst>
                <a:ext uri="{FF2B5EF4-FFF2-40B4-BE49-F238E27FC236}">
                  <a16:creationId xmlns:a16="http://schemas.microsoft.com/office/drawing/2014/main" id="{523AE479-C55C-3189-FC0B-944A00B3100F}"/>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4" name="Freeform: Shape 85">
              <a:extLst>
                <a:ext uri="{FF2B5EF4-FFF2-40B4-BE49-F238E27FC236}">
                  <a16:creationId xmlns:a16="http://schemas.microsoft.com/office/drawing/2014/main" id="{4284B8C6-3472-1091-CC06-41E23048EB3D}"/>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5" name="Freeform: Shape 86">
              <a:extLst>
                <a:ext uri="{FF2B5EF4-FFF2-40B4-BE49-F238E27FC236}">
                  <a16:creationId xmlns:a16="http://schemas.microsoft.com/office/drawing/2014/main" id="{D521CB12-A8A5-4F90-20E3-C6C29009C9E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87">
              <a:extLst>
                <a:ext uri="{FF2B5EF4-FFF2-40B4-BE49-F238E27FC236}">
                  <a16:creationId xmlns:a16="http://schemas.microsoft.com/office/drawing/2014/main" id="{0ADC624E-0613-0785-C0B0-E5105031E02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88">
              <a:extLst>
                <a:ext uri="{FF2B5EF4-FFF2-40B4-BE49-F238E27FC236}">
                  <a16:creationId xmlns:a16="http://schemas.microsoft.com/office/drawing/2014/main" id="{13612AF0-91CD-4310-BC94-9785428EDFF9}"/>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89">
              <a:extLst>
                <a:ext uri="{FF2B5EF4-FFF2-40B4-BE49-F238E27FC236}">
                  <a16:creationId xmlns:a16="http://schemas.microsoft.com/office/drawing/2014/main" id="{F4EE0F96-06FC-CCC4-6352-9C7A14B2D273}"/>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0">
              <a:extLst>
                <a:ext uri="{FF2B5EF4-FFF2-40B4-BE49-F238E27FC236}">
                  <a16:creationId xmlns:a16="http://schemas.microsoft.com/office/drawing/2014/main" id="{8A05307B-459C-BB53-7EC0-D10011BA6F0E}"/>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0" name="Freeform: Shape 91">
              <a:extLst>
                <a:ext uri="{FF2B5EF4-FFF2-40B4-BE49-F238E27FC236}">
                  <a16:creationId xmlns:a16="http://schemas.microsoft.com/office/drawing/2014/main" id="{9014A718-5DA9-92E1-FA62-8ADCD2B0B71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1" name="Freeform: Shape 92">
              <a:extLst>
                <a:ext uri="{FF2B5EF4-FFF2-40B4-BE49-F238E27FC236}">
                  <a16:creationId xmlns:a16="http://schemas.microsoft.com/office/drawing/2014/main" id="{06871029-C39C-F970-3CC9-90FD6B60ADC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2" name="Freeform: Shape 93">
              <a:extLst>
                <a:ext uri="{FF2B5EF4-FFF2-40B4-BE49-F238E27FC236}">
                  <a16:creationId xmlns:a16="http://schemas.microsoft.com/office/drawing/2014/main" id="{402C89F8-9952-BF9D-C82B-AEDAEC4CF4C7}"/>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197200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Agenda</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02612" y="2746386"/>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Why?</a:t>
            </a:r>
            <a:endParaRPr lang="en-US" sz="1800" b="1" dirty="0">
              <a:solidFill>
                <a:schemeClr val="accent4"/>
              </a:solidFill>
            </a:endParaRPr>
          </a:p>
        </p:txBody>
      </p:sp>
      <p:sp>
        <p:nvSpPr>
          <p:cNvPr id="4" name="Content Placeholder 2">
            <a:extLst>
              <a:ext uri="{FF2B5EF4-FFF2-40B4-BE49-F238E27FC236}">
                <a16:creationId xmlns:a16="http://schemas.microsoft.com/office/drawing/2014/main" id="{099444D1-0C11-02D9-B3A7-D9C38A178E3C}"/>
              </a:ext>
            </a:extLst>
          </p:cNvPr>
          <p:cNvSpPr txBox="1">
            <a:spLocks/>
          </p:cNvSpPr>
          <p:nvPr/>
        </p:nvSpPr>
        <p:spPr>
          <a:xfrm>
            <a:off x="902612" y="3740468"/>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How?</a:t>
            </a:r>
            <a:endParaRPr lang="en-US" sz="1800" b="1" dirty="0">
              <a:solidFill>
                <a:schemeClr val="accent4"/>
              </a:solidFill>
            </a:endParaRPr>
          </a:p>
        </p:txBody>
      </p:sp>
      <p:sp>
        <p:nvSpPr>
          <p:cNvPr id="5" name="Content Placeholder 2">
            <a:extLst>
              <a:ext uri="{FF2B5EF4-FFF2-40B4-BE49-F238E27FC236}">
                <a16:creationId xmlns:a16="http://schemas.microsoft.com/office/drawing/2014/main" id="{596C5932-A10F-512B-C68B-A213E611D29A}"/>
              </a:ext>
            </a:extLst>
          </p:cNvPr>
          <p:cNvSpPr txBox="1">
            <a:spLocks/>
          </p:cNvSpPr>
          <p:nvPr/>
        </p:nvSpPr>
        <p:spPr>
          <a:xfrm>
            <a:off x="902612" y="4723399"/>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Where?</a:t>
            </a:r>
            <a:endParaRPr lang="en-US" sz="1800" b="1" dirty="0">
              <a:solidFill>
                <a:schemeClr val="accent4"/>
              </a:solidFill>
            </a:endParaRPr>
          </a:p>
        </p:txBody>
      </p:sp>
      <p:cxnSp>
        <p:nvCxnSpPr>
          <p:cNvPr id="13" name="Straight Connector 12">
            <a:extLst>
              <a:ext uri="{FF2B5EF4-FFF2-40B4-BE49-F238E27FC236}">
                <a16:creationId xmlns:a16="http://schemas.microsoft.com/office/drawing/2014/main" id="{87E62F16-8145-CF62-D62E-15FE49250876}"/>
              </a:ext>
            </a:extLst>
          </p:cNvPr>
          <p:cNvCxnSpPr>
            <a:cxnSpLocks/>
          </p:cNvCxnSpPr>
          <p:nvPr/>
        </p:nvCxnSpPr>
        <p:spPr>
          <a:xfrm>
            <a:off x="1382751" y="2428604"/>
            <a:ext cx="10214519" cy="0"/>
          </a:xfrm>
          <a:prstGeom prst="line">
            <a:avLst/>
          </a:prstGeom>
          <a:ln w="19050" cap="rnd">
            <a:gradFill flip="none" rotWithShape="1">
              <a:gsLst>
                <a:gs pos="0">
                  <a:schemeClr val="accent3"/>
                </a:gs>
                <a:gs pos="65000">
                  <a:schemeClr val="accent5"/>
                </a:gs>
                <a:gs pos="100000">
                  <a:schemeClr val="bg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F1D936-625B-43E6-2B31-A19E0D792784}"/>
              </a:ext>
            </a:extLst>
          </p:cNvPr>
          <p:cNvCxnSpPr>
            <a:cxnSpLocks/>
          </p:cNvCxnSpPr>
          <p:nvPr/>
        </p:nvCxnSpPr>
        <p:spPr>
          <a:xfrm>
            <a:off x="9044452"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A7034FB7-9A40-35FD-9A9B-1636222D08DC}"/>
              </a:ext>
            </a:extLst>
          </p:cNvPr>
          <p:cNvSpPr txBox="1">
            <a:spLocks/>
          </p:cNvSpPr>
          <p:nvPr/>
        </p:nvSpPr>
        <p:spPr>
          <a:xfrm>
            <a:off x="6809154" y="1763889"/>
            <a:ext cx="1985515"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Screening</a:t>
            </a:r>
          </a:p>
        </p:txBody>
      </p:sp>
      <p:pic>
        <p:nvPicPr>
          <p:cNvPr id="1025" name="Picture 59">
            <a:extLst>
              <a:ext uri="{FF2B5EF4-FFF2-40B4-BE49-F238E27FC236}">
                <a16:creationId xmlns:a16="http://schemas.microsoft.com/office/drawing/2014/main" id="{127DBBBC-1706-B994-BFDD-EEE15458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599" y="788118"/>
            <a:ext cx="686624" cy="91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 name="Content Placeholder 2">
            <a:extLst>
              <a:ext uri="{FF2B5EF4-FFF2-40B4-BE49-F238E27FC236}">
                <a16:creationId xmlns:a16="http://schemas.microsoft.com/office/drawing/2014/main" id="{4D68463E-A427-F139-A934-59DA56A0E4E9}"/>
              </a:ext>
            </a:extLst>
          </p:cNvPr>
          <p:cNvSpPr txBox="1">
            <a:spLocks/>
          </p:cNvSpPr>
          <p:nvPr/>
        </p:nvSpPr>
        <p:spPr>
          <a:xfrm>
            <a:off x="4147248" y="1763889"/>
            <a:ext cx="2184067"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Cognifying</a:t>
            </a:r>
          </a:p>
        </p:txBody>
      </p:sp>
      <p:grpSp>
        <p:nvGrpSpPr>
          <p:cNvPr id="1027" name="Group 1026">
            <a:extLst>
              <a:ext uri="{FF2B5EF4-FFF2-40B4-BE49-F238E27FC236}">
                <a16:creationId xmlns:a16="http://schemas.microsoft.com/office/drawing/2014/main" id="{30C37D49-290D-4036-3E02-5B04B06668BC}"/>
              </a:ext>
            </a:extLst>
          </p:cNvPr>
          <p:cNvGrpSpPr>
            <a:grpSpLocks noChangeAspect="1"/>
          </p:cNvGrpSpPr>
          <p:nvPr/>
        </p:nvGrpSpPr>
        <p:grpSpPr>
          <a:xfrm>
            <a:off x="4795554" y="801183"/>
            <a:ext cx="894949" cy="887452"/>
            <a:chOff x="-782952" y="5279717"/>
            <a:chExt cx="558720" cy="554040"/>
          </a:xfrm>
        </p:grpSpPr>
        <p:sp>
          <p:nvSpPr>
            <p:cNvPr id="1028" name="Freeform: Shape 74">
              <a:extLst>
                <a:ext uri="{FF2B5EF4-FFF2-40B4-BE49-F238E27FC236}">
                  <a16:creationId xmlns:a16="http://schemas.microsoft.com/office/drawing/2014/main" id="{A49B6D94-B502-7B0C-3337-73D3D09FF50E}"/>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9" name="Freeform: Shape 75">
              <a:extLst>
                <a:ext uri="{FF2B5EF4-FFF2-40B4-BE49-F238E27FC236}">
                  <a16:creationId xmlns:a16="http://schemas.microsoft.com/office/drawing/2014/main" id="{9BE1E827-EEE8-DA9E-4D0F-7CDFD32434B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0" name="Freeform: Shape 76">
              <a:extLst>
                <a:ext uri="{FF2B5EF4-FFF2-40B4-BE49-F238E27FC236}">
                  <a16:creationId xmlns:a16="http://schemas.microsoft.com/office/drawing/2014/main" id="{6CF057A4-DDFF-2B7A-61F9-37F5D680E84D}"/>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1" name="Freeform: Shape 77">
              <a:extLst>
                <a:ext uri="{FF2B5EF4-FFF2-40B4-BE49-F238E27FC236}">
                  <a16:creationId xmlns:a16="http://schemas.microsoft.com/office/drawing/2014/main" id="{6FD4CB37-4534-EE0E-07FF-A46714876AEA}"/>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2" name="Freeform: Shape 78">
              <a:extLst>
                <a:ext uri="{FF2B5EF4-FFF2-40B4-BE49-F238E27FC236}">
                  <a16:creationId xmlns:a16="http://schemas.microsoft.com/office/drawing/2014/main" id="{581DFF64-60B0-43FE-F3DF-1996F610E39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3" name="Freeform: Shape 79">
              <a:extLst>
                <a:ext uri="{FF2B5EF4-FFF2-40B4-BE49-F238E27FC236}">
                  <a16:creationId xmlns:a16="http://schemas.microsoft.com/office/drawing/2014/main" id="{4653AAAB-5848-307B-BF86-8E861E3785D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4" name="Freeform: Shape 80">
              <a:extLst>
                <a:ext uri="{FF2B5EF4-FFF2-40B4-BE49-F238E27FC236}">
                  <a16:creationId xmlns:a16="http://schemas.microsoft.com/office/drawing/2014/main" id="{CB532D82-A604-3BE2-088A-A07361ED1DFF}"/>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5" name="Freeform: Shape 81">
              <a:extLst>
                <a:ext uri="{FF2B5EF4-FFF2-40B4-BE49-F238E27FC236}">
                  <a16:creationId xmlns:a16="http://schemas.microsoft.com/office/drawing/2014/main" id="{3DCEDB78-AAC6-68A8-3185-915E9B5F16DB}"/>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6" name="Freeform: Shape 82">
              <a:extLst>
                <a:ext uri="{FF2B5EF4-FFF2-40B4-BE49-F238E27FC236}">
                  <a16:creationId xmlns:a16="http://schemas.microsoft.com/office/drawing/2014/main" id="{AE366D1C-5E9E-4681-B1BA-61F8085F470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7" name="Freeform: Shape 83">
              <a:extLst>
                <a:ext uri="{FF2B5EF4-FFF2-40B4-BE49-F238E27FC236}">
                  <a16:creationId xmlns:a16="http://schemas.microsoft.com/office/drawing/2014/main" id="{83F46D36-2705-760C-197C-B4BE5191065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8" name="Freeform: Shape 84">
              <a:extLst>
                <a:ext uri="{FF2B5EF4-FFF2-40B4-BE49-F238E27FC236}">
                  <a16:creationId xmlns:a16="http://schemas.microsoft.com/office/drawing/2014/main" id="{674BE093-E54A-7813-50C0-DEFD559E4223}"/>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9" name="Freeform: Shape 85">
              <a:extLst>
                <a:ext uri="{FF2B5EF4-FFF2-40B4-BE49-F238E27FC236}">
                  <a16:creationId xmlns:a16="http://schemas.microsoft.com/office/drawing/2014/main" id="{0A3E2B41-1642-A470-7857-C9FFC681883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040" name="Freeform: Shape 86">
              <a:extLst>
                <a:ext uri="{FF2B5EF4-FFF2-40B4-BE49-F238E27FC236}">
                  <a16:creationId xmlns:a16="http://schemas.microsoft.com/office/drawing/2014/main" id="{674C95C2-15E7-E986-C72E-9EBC92D1736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1" name="Freeform: Shape 87">
              <a:extLst>
                <a:ext uri="{FF2B5EF4-FFF2-40B4-BE49-F238E27FC236}">
                  <a16:creationId xmlns:a16="http://schemas.microsoft.com/office/drawing/2014/main" id="{E6B152C9-9C1C-4020-5300-B21CC2F77EB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2" name="Freeform: Shape 88">
              <a:extLst>
                <a:ext uri="{FF2B5EF4-FFF2-40B4-BE49-F238E27FC236}">
                  <a16:creationId xmlns:a16="http://schemas.microsoft.com/office/drawing/2014/main" id="{F3FCAEBE-FD2D-FC68-5F47-AC4AF7B3C3E2}"/>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3" name="Freeform: Shape 89">
              <a:extLst>
                <a:ext uri="{FF2B5EF4-FFF2-40B4-BE49-F238E27FC236}">
                  <a16:creationId xmlns:a16="http://schemas.microsoft.com/office/drawing/2014/main" id="{3145F97B-53E0-FB2E-26D8-89DB0FE75928}"/>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4" name="Freeform: Shape 90">
              <a:extLst>
                <a:ext uri="{FF2B5EF4-FFF2-40B4-BE49-F238E27FC236}">
                  <a16:creationId xmlns:a16="http://schemas.microsoft.com/office/drawing/2014/main" id="{B47E1C6A-540F-08CE-8541-5D5454DDB318}"/>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5" name="Freeform: Shape 91">
              <a:extLst>
                <a:ext uri="{FF2B5EF4-FFF2-40B4-BE49-F238E27FC236}">
                  <a16:creationId xmlns:a16="http://schemas.microsoft.com/office/drawing/2014/main" id="{334A1AE7-847F-7C78-9171-14CEC86806A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6" name="Freeform: Shape 92">
              <a:extLst>
                <a:ext uri="{FF2B5EF4-FFF2-40B4-BE49-F238E27FC236}">
                  <a16:creationId xmlns:a16="http://schemas.microsoft.com/office/drawing/2014/main" id="{4A89F41A-8CA9-F70B-65AF-E76FDA3487A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7" name="Freeform: Shape 93">
              <a:extLst>
                <a:ext uri="{FF2B5EF4-FFF2-40B4-BE49-F238E27FC236}">
                  <a16:creationId xmlns:a16="http://schemas.microsoft.com/office/drawing/2014/main" id="{792644DB-40B2-F947-8892-59D114D15D5D}"/>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
        <p:nvSpPr>
          <p:cNvPr id="62" name="Content Placeholder 2">
            <a:extLst>
              <a:ext uri="{FF2B5EF4-FFF2-40B4-BE49-F238E27FC236}">
                <a16:creationId xmlns:a16="http://schemas.microsoft.com/office/drawing/2014/main" id="{84A6F468-28D7-2B0A-D8F4-F5E50AE1BA52}"/>
              </a:ext>
            </a:extLst>
          </p:cNvPr>
          <p:cNvSpPr txBox="1">
            <a:spLocks/>
          </p:cNvSpPr>
          <p:nvPr/>
        </p:nvSpPr>
        <p:spPr>
          <a:xfrm>
            <a:off x="9167414" y="1763889"/>
            <a:ext cx="1805014"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Sharing</a:t>
            </a:r>
          </a:p>
        </p:txBody>
      </p:sp>
      <p:grpSp>
        <p:nvGrpSpPr>
          <p:cNvPr id="1048" name="Group 1047">
            <a:extLst>
              <a:ext uri="{FF2B5EF4-FFF2-40B4-BE49-F238E27FC236}">
                <a16:creationId xmlns:a16="http://schemas.microsoft.com/office/drawing/2014/main" id="{5FFF90EC-08FE-9915-D7FB-E0AE422F7435}"/>
              </a:ext>
            </a:extLst>
          </p:cNvPr>
          <p:cNvGrpSpPr>
            <a:grpSpLocks noChangeAspect="1"/>
          </p:cNvGrpSpPr>
          <p:nvPr/>
        </p:nvGrpSpPr>
        <p:grpSpPr>
          <a:xfrm>
            <a:off x="9652820" y="823274"/>
            <a:ext cx="1321921" cy="851019"/>
            <a:chOff x="4348497" y="3025153"/>
            <a:chExt cx="661036" cy="425559"/>
          </a:xfrm>
        </p:grpSpPr>
        <p:sp>
          <p:nvSpPr>
            <p:cNvPr id="1049" name="Freeform: Shape 34">
              <a:extLst>
                <a:ext uri="{FF2B5EF4-FFF2-40B4-BE49-F238E27FC236}">
                  <a16:creationId xmlns:a16="http://schemas.microsoft.com/office/drawing/2014/main" id="{5E64A8F3-AE3A-9193-81D9-0AAC24E9051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0" name="Freeform: Shape 35">
              <a:extLst>
                <a:ext uri="{FF2B5EF4-FFF2-40B4-BE49-F238E27FC236}">
                  <a16:creationId xmlns:a16="http://schemas.microsoft.com/office/drawing/2014/main" id="{325FB902-9CF3-AEB9-CBBB-9E247E4934A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1" name="Freeform: Shape 36">
              <a:extLst>
                <a:ext uri="{FF2B5EF4-FFF2-40B4-BE49-F238E27FC236}">
                  <a16:creationId xmlns:a16="http://schemas.microsoft.com/office/drawing/2014/main" id="{2B896356-81A9-B422-B40C-912EA0087B1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2" name="Freeform: Shape 37">
              <a:extLst>
                <a:ext uri="{FF2B5EF4-FFF2-40B4-BE49-F238E27FC236}">
                  <a16:creationId xmlns:a16="http://schemas.microsoft.com/office/drawing/2014/main" id="{09CAD330-AF47-4365-A77B-8304170DF79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3" name="Freeform: Shape 38">
              <a:extLst>
                <a:ext uri="{FF2B5EF4-FFF2-40B4-BE49-F238E27FC236}">
                  <a16:creationId xmlns:a16="http://schemas.microsoft.com/office/drawing/2014/main" id="{7C65CE03-CE1A-ECAE-1579-D009A8D1263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4" name="Freeform: Shape 39">
              <a:extLst>
                <a:ext uri="{FF2B5EF4-FFF2-40B4-BE49-F238E27FC236}">
                  <a16:creationId xmlns:a16="http://schemas.microsoft.com/office/drawing/2014/main" id="{E37D90FC-FE48-83EC-5957-FA5DD66880B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5" name="Freeform: Shape 40">
              <a:extLst>
                <a:ext uri="{FF2B5EF4-FFF2-40B4-BE49-F238E27FC236}">
                  <a16:creationId xmlns:a16="http://schemas.microsoft.com/office/drawing/2014/main" id="{14A29804-4A12-6CF1-87B1-D93EB645DAF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6" name="Freeform: Shape 41">
              <a:extLst>
                <a:ext uri="{FF2B5EF4-FFF2-40B4-BE49-F238E27FC236}">
                  <a16:creationId xmlns:a16="http://schemas.microsoft.com/office/drawing/2014/main" id="{9AA49CA9-D4CB-360B-CCBB-0E4D9778377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7" name="Freeform: Shape 42">
              <a:extLst>
                <a:ext uri="{FF2B5EF4-FFF2-40B4-BE49-F238E27FC236}">
                  <a16:creationId xmlns:a16="http://schemas.microsoft.com/office/drawing/2014/main" id="{8B3F7624-59CC-358F-0AE7-896101CE184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8" name="Freeform: Shape 43">
              <a:extLst>
                <a:ext uri="{FF2B5EF4-FFF2-40B4-BE49-F238E27FC236}">
                  <a16:creationId xmlns:a16="http://schemas.microsoft.com/office/drawing/2014/main" id="{35D628FE-3F76-3260-3F3D-51FBE979B42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9" name="Freeform: Shape 44">
              <a:extLst>
                <a:ext uri="{FF2B5EF4-FFF2-40B4-BE49-F238E27FC236}">
                  <a16:creationId xmlns:a16="http://schemas.microsoft.com/office/drawing/2014/main" id="{C647603E-9B4F-CFFE-DAA2-0026CBC88FB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0" name="Freeform: Shape 45">
              <a:extLst>
                <a:ext uri="{FF2B5EF4-FFF2-40B4-BE49-F238E27FC236}">
                  <a16:creationId xmlns:a16="http://schemas.microsoft.com/office/drawing/2014/main" id="{A82128D0-2742-219F-8B5F-3E0678709F83}"/>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1" name="Freeform: Shape 46">
              <a:extLst>
                <a:ext uri="{FF2B5EF4-FFF2-40B4-BE49-F238E27FC236}">
                  <a16:creationId xmlns:a16="http://schemas.microsoft.com/office/drawing/2014/main" id="{BDC3ACA2-81DB-7358-B84C-318E24322F8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2" name="Freeform: Shape 47">
              <a:extLst>
                <a:ext uri="{FF2B5EF4-FFF2-40B4-BE49-F238E27FC236}">
                  <a16:creationId xmlns:a16="http://schemas.microsoft.com/office/drawing/2014/main" id="{A4BA282C-3044-A92F-364E-FC1ECEC343D0}"/>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3" name="Freeform: Shape 48">
              <a:extLst>
                <a:ext uri="{FF2B5EF4-FFF2-40B4-BE49-F238E27FC236}">
                  <a16:creationId xmlns:a16="http://schemas.microsoft.com/office/drawing/2014/main" id="{5F03D7DB-6AC0-CB74-5697-DE0DDBEB1D9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4" name="Freeform: Shape 49">
              <a:extLst>
                <a:ext uri="{FF2B5EF4-FFF2-40B4-BE49-F238E27FC236}">
                  <a16:creationId xmlns:a16="http://schemas.microsoft.com/office/drawing/2014/main" id="{EAB37726-3DF0-5182-3639-9C316C003915}"/>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5" name="Freeform: Shape 50">
              <a:extLst>
                <a:ext uri="{FF2B5EF4-FFF2-40B4-BE49-F238E27FC236}">
                  <a16:creationId xmlns:a16="http://schemas.microsoft.com/office/drawing/2014/main" id="{54F2F337-6B3D-9F18-4B03-5DFC9026191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6" name="Freeform: Shape 51">
              <a:extLst>
                <a:ext uri="{FF2B5EF4-FFF2-40B4-BE49-F238E27FC236}">
                  <a16:creationId xmlns:a16="http://schemas.microsoft.com/office/drawing/2014/main" id="{44DDB22E-18E3-0AE2-046A-5CAA02B679A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7" name="Freeform: Shape 52">
              <a:extLst>
                <a:ext uri="{FF2B5EF4-FFF2-40B4-BE49-F238E27FC236}">
                  <a16:creationId xmlns:a16="http://schemas.microsoft.com/office/drawing/2014/main" id="{BFCC7C61-6D23-F92A-6CE8-0D08C7D85C1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3999959"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BFF26B1-4973-51FA-1C75-2182DD29FA39}"/>
              </a:ext>
            </a:extLst>
          </p:cNvPr>
          <p:cNvCxnSpPr>
            <a:cxnSpLocks/>
          </p:cNvCxnSpPr>
          <p:nvPr/>
        </p:nvCxnSpPr>
        <p:spPr>
          <a:xfrm>
            <a:off x="6495208"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100" name="Graphic 1099" descr="Programmer">
            <a:extLst>
              <a:ext uri="{FF2B5EF4-FFF2-40B4-BE49-F238E27FC236}">
                <a16:creationId xmlns:a16="http://schemas.microsoft.com/office/drawing/2014/main" id="{92D22794-A801-F266-C96D-FD680B382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5373" y="4716283"/>
            <a:ext cx="540000" cy="540000"/>
          </a:xfrm>
          <a:prstGeom prst="rect">
            <a:avLst/>
          </a:prstGeom>
        </p:spPr>
      </p:pic>
      <p:pic>
        <p:nvPicPr>
          <p:cNvPr id="1104" name="Graphic 1103" descr="Map with pin">
            <a:extLst>
              <a:ext uri="{FF2B5EF4-FFF2-40B4-BE49-F238E27FC236}">
                <a16:creationId xmlns:a16="http://schemas.microsoft.com/office/drawing/2014/main" id="{F9C4F450-4F5A-6D91-4794-4E777F1D18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9373" y="3712903"/>
            <a:ext cx="612000" cy="612000"/>
          </a:xfrm>
          <a:prstGeom prst="rect">
            <a:avLst/>
          </a:prstGeom>
        </p:spPr>
      </p:pic>
      <p:pic>
        <p:nvPicPr>
          <p:cNvPr id="1107" name="Graphic 1106" descr="Compass">
            <a:extLst>
              <a:ext uri="{FF2B5EF4-FFF2-40B4-BE49-F238E27FC236}">
                <a16:creationId xmlns:a16="http://schemas.microsoft.com/office/drawing/2014/main" id="{957D834D-6C24-7998-AC0B-14DE3E891D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1515" y="2755689"/>
            <a:ext cx="612000" cy="612000"/>
          </a:xfrm>
          <a:prstGeom prst="rect">
            <a:avLst/>
          </a:prstGeom>
        </p:spPr>
      </p:pic>
      <p:grpSp>
        <p:nvGrpSpPr>
          <p:cNvPr id="7" name="Group 6">
            <a:extLst>
              <a:ext uri="{FF2B5EF4-FFF2-40B4-BE49-F238E27FC236}">
                <a16:creationId xmlns:a16="http://schemas.microsoft.com/office/drawing/2014/main" id="{A2EFD2C0-2D32-FE37-A5CF-F5924565EE4E}"/>
              </a:ext>
            </a:extLst>
          </p:cNvPr>
          <p:cNvGrpSpPr/>
          <p:nvPr/>
        </p:nvGrpSpPr>
        <p:grpSpPr>
          <a:xfrm>
            <a:off x="4549698" y="2960614"/>
            <a:ext cx="6692400" cy="2178570"/>
            <a:chOff x="4549698" y="2960614"/>
            <a:chExt cx="6695910" cy="2178570"/>
          </a:xfrm>
        </p:grpSpPr>
        <p:sp>
          <p:nvSpPr>
            <p:cNvPr id="1077" name="Block Arc 1076">
              <a:extLst>
                <a:ext uri="{FF2B5EF4-FFF2-40B4-BE49-F238E27FC236}">
                  <a16:creationId xmlns:a16="http://schemas.microsoft.com/office/drawing/2014/main" id="{1B78111A-88B1-D0AA-A60A-46C2F9595EA5}"/>
                </a:ext>
              </a:extLst>
            </p:cNvPr>
            <p:cNvSpPr/>
            <p:nvPr/>
          </p:nvSpPr>
          <p:spPr>
            <a:xfrm rot="5400000">
              <a:off x="9303901" y="2999273"/>
              <a:ext cx="1183434" cy="1106115"/>
            </a:xfrm>
            <a:prstGeom prst="blockArc">
              <a:avLst>
                <a:gd name="adj1" fmla="val 10793838"/>
                <a:gd name="adj2" fmla="val 249"/>
                <a:gd name="adj3" fmla="val 1794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cxnSp>
          <p:nvCxnSpPr>
            <p:cNvPr id="1079" name="Straight Connector 1078">
              <a:extLst>
                <a:ext uri="{FF2B5EF4-FFF2-40B4-BE49-F238E27FC236}">
                  <a16:creationId xmlns:a16="http://schemas.microsoft.com/office/drawing/2014/main" id="{04F86F48-E403-DE25-B3DD-F2C7049AFBF6}"/>
                </a:ext>
              </a:extLst>
            </p:cNvPr>
            <p:cNvCxnSpPr>
              <a:cxnSpLocks/>
            </p:cNvCxnSpPr>
            <p:nvPr/>
          </p:nvCxnSpPr>
          <p:spPr>
            <a:xfrm>
              <a:off x="4549698" y="3057489"/>
              <a:ext cx="5364174" cy="0"/>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0" name="Straight Connector 1079">
              <a:extLst>
                <a:ext uri="{FF2B5EF4-FFF2-40B4-BE49-F238E27FC236}">
                  <a16:creationId xmlns:a16="http://schemas.microsoft.com/office/drawing/2014/main" id="{A80C00A1-68E3-C2A0-E097-58854774D2A8}"/>
                </a:ext>
              </a:extLst>
            </p:cNvPr>
            <p:cNvCxnSpPr>
              <a:cxnSpLocks/>
              <a:endCxn id="1077" idx="1"/>
            </p:cNvCxnSpPr>
            <p:nvPr/>
          </p:nvCxnSpPr>
          <p:spPr>
            <a:xfrm flipV="1">
              <a:off x="5699067" y="4044813"/>
              <a:ext cx="4212000" cy="20173"/>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3" name="Straight Connector 1082">
              <a:extLst>
                <a:ext uri="{FF2B5EF4-FFF2-40B4-BE49-F238E27FC236}">
                  <a16:creationId xmlns:a16="http://schemas.microsoft.com/office/drawing/2014/main" id="{6F6F56B6-D427-B521-F721-34C72B482397}"/>
                </a:ext>
              </a:extLst>
            </p:cNvPr>
            <p:cNvCxnSpPr>
              <a:cxnSpLocks/>
            </p:cNvCxnSpPr>
            <p:nvPr/>
          </p:nvCxnSpPr>
          <p:spPr>
            <a:xfrm>
              <a:off x="5713156" y="5039948"/>
              <a:ext cx="5532452" cy="6671"/>
            </a:xfrm>
            <a:prstGeom prst="line">
              <a:avLst/>
            </a:prstGeom>
            <a:solidFill>
              <a:schemeClr val="accent1"/>
            </a:solidFill>
            <a:ln w="196850">
              <a:solidFill>
                <a:schemeClr val="accent4">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82" name="Block Arc 1081">
              <a:extLst>
                <a:ext uri="{FF2B5EF4-FFF2-40B4-BE49-F238E27FC236}">
                  <a16:creationId xmlns:a16="http://schemas.microsoft.com/office/drawing/2014/main" id="{3861C07C-E7E2-8382-8479-1132BE4552D7}"/>
                </a:ext>
              </a:extLst>
            </p:cNvPr>
            <p:cNvSpPr/>
            <p:nvPr/>
          </p:nvSpPr>
          <p:spPr>
            <a:xfrm rot="16200000">
              <a:off x="5140308" y="4000898"/>
              <a:ext cx="1170457" cy="1106115"/>
            </a:xfrm>
            <a:prstGeom prst="blockArc">
              <a:avLst>
                <a:gd name="adj1" fmla="val 10793950"/>
                <a:gd name="adj2" fmla="val 21515606"/>
                <a:gd name="adj3" fmla="val 1793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grpSp>
    </p:spTree>
    <p:extLst>
      <p:ext uri="{BB962C8B-B14F-4D97-AF65-F5344CB8AC3E}">
        <p14:creationId xmlns:p14="http://schemas.microsoft.com/office/powerpoint/2010/main" val="112687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1_AWS">
  <a:themeElements>
    <a:clrScheme name="Custom 75">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5DADFD"/>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3" id="{75F086DE-2965-45A4-BDC6-88E6C1D0FF43}" vid="{D15E4270-0100-4A1F-8542-E99C62EE8F22}"/>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12821</TotalTime>
  <Words>804</Words>
  <Application>Microsoft Macintosh PowerPoint</Application>
  <PresentationFormat>Widescreen</PresentationFormat>
  <Paragraphs>101</Paragraphs>
  <Slides>10</Slides>
  <Notes>10</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Lucida Console</vt:lpstr>
      <vt:lpstr>Amazon Ember</vt:lpstr>
      <vt:lpstr>Amazon Ember Display</vt:lpstr>
      <vt:lpstr>Wingdings</vt:lpstr>
      <vt:lpstr>Amazon Ember Heavy</vt:lpstr>
      <vt:lpstr>Arial</vt:lpstr>
      <vt:lpstr>AWS</vt:lpstr>
      <vt:lpstr>1_AWS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 and cognify  nearly every thing, place, and service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SriHari Thotapalli</dc:creator>
  <cp:lastModifiedBy>Jorge Fonseca</cp:lastModifiedBy>
  <cp:revision>33</cp:revision>
  <dcterms:created xsi:type="dcterms:W3CDTF">2022-10-07T16:14:37Z</dcterms:created>
  <dcterms:modified xsi:type="dcterms:W3CDTF">2023-04-25T10:00:13Z</dcterms:modified>
</cp:coreProperties>
</file>